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chemeClr val="accent1"/>
          </a:solidFill>
        </a:fill>
      </a:tcStyle>
    </a:firstCol>
    <a:lastRow>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381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chemeClr val="accent1"/>
          </a:solidFill>
        </a:fill>
      </a:tcStyle>
    </a:lastRow>
    <a:firstRow>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381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chemeClr val="accent3"/>
          </a:solidFill>
        </a:fill>
      </a:tcStyle>
    </a:firstCol>
    <a:lastRow>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381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chemeClr val="accent3"/>
          </a:solidFill>
        </a:fill>
      </a:tcStyle>
    </a:lastRow>
    <a:firstRow>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381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chemeClr val="accent6"/>
          </a:solidFill>
        </a:fill>
      </a:tcStyle>
    </a:firstCol>
    <a:lastRow>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381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chemeClr val="accent6"/>
          </a:solidFill>
        </a:fill>
      </a:tcStyle>
    </a:lastRow>
    <a:firstRow>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381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244EA4"/>
          </a:solidFill>
        </a:fill>
      </a:tcStyle>
    </a:band2H>
    <a:firstCol>
      <a:tcTxStyle b="on" i="off">
        <a:fontRef idx="minor">
          <a:srgbClr val="244EA4"/>
        </a:fontRef>
        <a:srgbClr val="244EA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244EA4"/>
          </a:solidFill>
        </a:fill>
      </a:tcStyle>
    </a:lastRow>
    <a:firstRow>
      <a:tcTxStyle b="on" i="off">
        <a:fontRef idx="minor">
          <a:srgbClr val="244EA4"/>
        </a:fontRef>
        <a:srgbClr val="244EA4"/>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rgbClr val="000000"/>
          </a:solidFill>
        </a:fill>
      </a:tcStyle>
    </a:firstCol>
    <a:lastRow>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38100" cap="flat">
              <a:solidFill>
                <a:srgbClr val="244EA4"/>
              </a:solidFill>
              <a:prstDash val="solid"/>
              <a:round/>
            </a:ln>
          </a:top>
          <a:bottom>
            <a:ln w="127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rgbClr val="000000"/>
          </a:solidFill>
        </a:fill>
      </a:tcStyle>
    </a:lastRow>
    <a:firstRow>
      <a:tcTxStyle b="on" i="off">
        <a:fontRef idx="minor">
          <a:srgbClr val="244EA4"/>
        </a:fontRef>
        <a:srgbClr val="244EA4"/>
      </a:tcTxStyle>
      <a:tcStyle>
        <a:tcBdr>
          <a:left>
            <a:ln w="12700" cap="flat">
              <a:solidFill>
                <a:srgbClr val="244EA4"/>
              </a:solidFill>
              <a:prstDash val="solid"/>
              <a:round/>
            </a:ln>
          </a:left>
          <a:right>
            <a:ln w="12700" cap="flat">
              <a:solidFill>
                <a:srgbClr val="244EA4"/>
              </a:solidFill>
              <a:prstDash val="solid"/>
              <a:round/>
            </a:ln>
          </a:right>
          <a:top>
            <a:ln w="12700" cap="flat">
              <a:solidFill>
                <a:srgbClr val="244EA4"/>
              </a:solidFill>
              <a:prstDash val="solid"/>
              <a:round/>
            </a:ln>
          </a:top>
          <a:bottom>
            <a:ln w="38100" cap="flat">
              <a:solidFill>
                <a:srgbClr val="244EA4"/>
              </a:solidFill>
              <a:prstDash val="solid"/>
              <a:round/>
            </a:ln>
          </a:bottom>
          <a:insideH>
            <a:ln w="12700" cap="flat">
              <a:solidFill>
                <a:srgbClr val="244EA4"/>
              </a:solidFill>
              <a:prstDash val="solid"/>
              <a:round/>
            </a:ln>
          </a:insideH>
          <a:insideV>
            <a:ln w="12700" cap="flat">
              <a:solidFill>
                <a:srgbClr val="244EA4"/>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48" name="Shape 348"/>
          <p:cNvSpPr/>
          <p:nvPr>
            <p:ph type="sldImg"/>
          </p:nvPr>
        </p:nvSpPr>
        <p:spPr>
          <a:xfrm>
            <a:off x="1143000" y="685800"/>
            <a:ext cx="4572000" cy="3429000"/>
          </a:xfrm>
          <a:prstGeom prst="rect">
            <a:avLst/>
          </a:prstGeom>
        </p:spPr>
        <p:txBody>
          <a:bodyPr/>
          <a:lstStyle/>
          <a:p>
            <a:pPr/>
          </a:p>
        </p:txBody>
      </p:sp>
      <p:sp>
        <p:nvSpPr>
          <p:cNvPr id="349" name="Shape 3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eg"/><Relationship Id="rId4" Type="http://schemas.openxmlformats.org/officeDocument/2006/relationships/image" Target="../media/image6.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apositiva titolo">
    <p:spTree>
      <p:nvGrpSpPr>
        <p:cNvPr id="1" name=""/>
        <p:cNvGrpSpPr/>
        <p:nvPr/>
      </p:nvGrpSpPr>
      <p:grpSpPr>
        <a:xfrm>
          <a:off x="0" y="0"/>
          <a:ext cx="0" cy="0"/>
          <a:chOff x="0" y="0"/>
          <a:chExt cx="0" cy="0"/>
        </a:xfrm>
      </p:grpSpPr>
      <p:sp>
        <p:nvSpPr>
          <p:cNvPr id="12" name="CasellaDiTesto 11"/>
          <p:cNvSpPr/>
          <p:nvPr/>
        </p:nvSpPr>
        <p:spPr>
          <a:xfrm>
            <a:off x="2206750" y="-768096"/>
            <a:ext cx="184733" cy="369334"/>
          </a:xfrm>
          <a:prstGeom prst="rect">
            <a:avLst/>
          </a:prstGeom>
          <a:solidFill>
            <a:srgbClr val="FFFFFF">
              <a:alpha val="31000"/>
            </a:srgbClr>
          </a:solidFill>
          <a:ln w="12700">
            <a:miter lim="400000"/>
          </a:ln>
        </p:spPr>
        <p:txBody>
          <a:bodyPr lIns="45718" tIns="45718" rIns="45718" bIns="45718"/>
          <a:lstStyle/>
          <a:p>
            <a:pPr/>
          </a:p>
        </p:txBody>
      </p:sp>
      <p:pic>
        <p:nvPicPr>
          <p:cNvPr id="13" name="Immagine 16" descr="Immagine 16"/>
          <p:cNvPicPr>
            <a:picLocks noChangeAspect="1"/>
          </p:cNvPicPr>
          <p:nvPr/>
        </p:nvPicPr>
        <p:blipFill>
          <a:blip r:embed="rId2">
            <a:alphaModFix amt="62000"/>
            <a:extLst/>
          </a:blip>
          <a:srcRect l="323" t="4604" r="399" b="5884"/>
          <a:stretch>
            <a:fillRect/>
          </a:stretch>
        </p:blipFill>
        <p:spPr>
          <a:xfrm>
            <a:off x="-2" y="0"/>
            <a:ext cx="12192002" cy="7275467"/>
          </a:xfrm>
          <a:prstGeom prst="rect">
            <a:avLst/>
          </a:prstGeom>
          <a:ln w="12700">
            <a:miter lim="400000"/>
          </a:ln>
        </p:spPr>
      </p:pic>
      <p:sp>
        <p:nvSpPr>
          <p:cNvPr id="14" name="Rettangolo 17"/>
          <p:cNvSpPr/>
          <p:nvPr/>
        </p:nvSpPr>
        <p:spPr>
          <a:xfrm>
            <a:off x="0" y="0"/>
            <a:ext cx="12192000" cy="7275466"/>
          </a:xfrm>
          <a:prstGeom prst="rect">
            <a:avLst/>
          </a:prstGeom>
          <a:solidFill>
            <a:srgbClr val="FFFFFF">
              <a:alpha val="34000"/>
            </a:srgbClr>
          </a:solidFill>
          <a:ln w="12700">
            <a:miter lim="400000"/>
          </a:ln>
        </p:spPr>
        <p:txBody>
          <a:bodyPr lIns="45718" tIns="45718" rIns="45718" bIns="45718" anchor="ctr"/>
          <a:lstStyle/>
          <a:p>
            <a:pPr algn="ctr">
              <a:defRPr>
                <a:solidFill>
                  <a:srgbClr val="FFFFFF"/>
                </a:solidFill>
              </a:defRPr>
            </a:pPr>
          </a:p>
        </p:txBody>
      </p:sp>
      <p:pic>
        <p:nvPicPr>
          <p:cNvPr id="15" name="Immagine 19" descr="Immagine 19"/>
          <p:cNvPicPr>
            <a:picLocks noChangeAspect="1"/>
          </p:cNvPicPr>
          <p:nvPr/>
        </p:nvPicPr>
        <p:blipFill>
          <a:blip r:embed="rId3">
            <a:extLst/>
          </a:blip>
          <a:stretch>
            <a:fillRect/>
          </a:stretch>
        </p:blipFill>
        <p:spPr>
          <a:xfrm>
            <a:off x="-3" y="758157"/>
            <a:ext cx="12192004" cy="6517311"/>
          </a:xfrm>
          <a:prstGeom prst="rect">
            <a:avLst/>
          </a:prstGeom>
          <a:ln w="12700">
            <a:miter lim="400000"/>
          </a:ln>
        </p:spPr>
      </p:pic>
      <p:pic>
        <p:nvPicPr>
          <p:cNvPr id="16" name="Immagine 21" descr="Immagine 21"/>
          <p:cNvPicPr>
            <a:picLocks noChangeAspect="1"/>
          </p:cNvPicPr>
          <p:nvPr/>
        </p:nvPicPr>
        <p:blipFill>
          <a:blip r:embed="rId4">
            <a:extLst/>
          </a:blip>
          <a:stretch>
            <a:fillRect/>
          </a:stretch>
        </p:blipFill>
        <p:spPr>
          <a:xfrm>
            <a:off x="9714107" y="325846"/>
            <a:ext cx="2205484" cy="660928"/>
          </a:xfrm>
          <a:prstGeom prst="rect">
            <a:avLst/>
          </a:prstGeom>
          <a:ln w="12700">
            <a:miter lim="400000"/>
          </a:ln>
        </p:spPr>
      </p:pic>
      <p:sp>
        <p:nvSpPr>
          <p:cNvPr id="17"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7_Intestazione sezione">
    <p:spTree>
      <p:nvGrpSpPr>
        <p:cNvPr id="1" name=""/>
        <p:cNvGrpSpPr/>
        <p:nvPr/>
      </p:nvGrpSpPr>
      <p:grpSpPr>
        <a:xfrm>
          <a:off x="0" y="0"/>
          <a:ext cx="0" cy="0"/>
          <a:chOff x="0" y="0"/>
          <a:chExt cx="0" cy="0"/>
        </a:xfrm>
      </p:grpSpPr>
      <p:pic>
        <p:nvPicPr>
          <p:cNvPr id="122" name="Immagine 11" descr="Immagine 11"/>
          <p:cNvPicPr>
            <a:picLocks noChangeAspect="1"/>
          </p:cNvPicPr>
          <p:nvPr/>
        </p:nvPicPr>
        <p:blipFill>
          <a:blip r:embed="rId2">
            <a:extLst/>
          </a:blip>
          <a:stretch>
            <a:fillRect/>
          </a:stretch>
        </p:blipFill>
        <p:spPr>
          <a:xfrm>
            <a:off x="10716810" y="106569"/>
            <a:ext cx="1139100" cy="737494"/>
          </a:xfrm>
          <a:prstGeom prst="rect">
            <a:avLst/>
          </a:prstGeom>
          <a:ln w="12700">
            <a:miter lim="400000"/>
          </a:ln>
        </p:spPr>
      </p:pic>
      <p:sp>
        <p:nvSpPr>
          <p:cNvPr id="123" name="Connettore 1 14"/>
          <p:cNvSpPr/>
          <p:nvPr/>
        </p:nvSpPr>
        <p:spPr>
          <a:xfrm>
            <a:off x="688248" y="1623113"/>
            <a:ext cx="3737370" cy="2"/>
          </a:xfrm>
          <a:prstGeom prst="line">
            <a:avLst/>
          </a:prstGeom>
          <a:ln w="6350">
            <a:solidFill>
              <a:srgbClr val="D0CECE"/>
            </a:solidFill>
            <a:miter/>
          </a:ln>
        </p:spPr>
        <p:txBody>
          <a:bodyPr lIns="45718" tIns="45718" rIns="45718" bIns="45718"/>
          <a:lstStyle/>
          <a:p>
            <a:pPr/>
          </a:p>
        </p:txBody>
      </p:sp>
      <p:sp>
        <p:nvSpPr>
          <p:cNvPr id="124" name="Rettangolo 1"/>
          <p:cNvSpPr/>
          <p:nvPr/>
        </p:nvSpPr>
        <p:spPr>
          <a:xfrm>
            <a:off x="6096000" y="0"/>
            <a:ext cx="6096000" cy="6858000"/>
          </a:xfrm>
          <a:prstGeom prst="rect">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125" name="Rettangolo 8"/>
          <p:cNvSpPr/>
          <p:nvPr/>
        </p:nvSpPr>
        <p:spPr>
          <a:xfrm>
            <a:off x="54736" y="0"/>
            <a:ext cx="93789" cy="6858000"/>
          </a:xfrm>
          <a:prstGeom prst="rect">
            <a:avLst/>
          </a:prstGeom>
          <a:solidFill>
            <a:srgbClr val="E5489B"/>
          </a:solidFill>
          <a:ln w="12700">
            <a:miter lim="400000"/>
          </a:ln>
        </p:spPr>
        <p:txBody>
          <a:bodyPr lIns="45718" tIns="45718" rIns="45718" bIns="45718" anchor="ctr"/>
          <a:lstStyle/>
          <a:p>
            <a:pPr algn="ctr">
              <a:defRPr>
                <a:solidFill>
                  <a:srgbClr val="FFFFFF"/>
                </a:solidFill>
              </a:defRPr>
            </a:pPr>
          </a:p>
        </p:txBody>
      </p:sp>
      <p:sp>
        <p:nvSpPr>
          <p:cNvPr id="126" name="Rettangolo 9"/>
          <p:cNvSpPr/>
          <p:nvPr/>
        </p:nvSpPr>
        <p:spPr>
          <a:xfrm>
            <a:off x="-2" y="0"/>
            <a:ext cx="93789" cy="6858000"/>
          </a:xfrm>
          <a:prstGeom prst="rect">
            <a:avLst/>
          </a:prstGeom>
          <a:solidFill>
            <a:srgbClr val="244EA4"/>
          </a:solidFill>
          <a:ln w="12700">
            <a:miter lim="400000"/>
          </a:ln>
        </p:spPr>
        <p:txBody>
          <a:bodyPr lIns="45718" tIns="45718" rIns="45718" bIns="45718" anchor="ctr"/>
          <a:lstStyle/>
          <a:p>
            <a:pPr algn="ctr">
              <a:defRPr>
                <a:solidFill>
                  <a:srgbClr val="FFFFFF"/>
                </a:solidFill>
              </a:defRPr>
            </a:pPr>
          </a:p>
        </p:txBody>
      </p:sp>
      <p:sp>
        <p:nvSpPr>
          <p:cNvPr id="127"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Intestazione sezione">
    <p:spTree>
      <p:nvGrpSpPr>
        <p:cNvPr id="1" name=""/>
        <p:cNvGrpSpPr/>
        <p:nvPr/>
      </p:nvGrpSpPr>
      <p:grpSpPr>
        <a:xfrm>
          <a:off x="0" y="0"/>
          <a:ext cx="0" cy="0"/>
          <a:chOff x="0" y="0"/>
          <a:chExt cx="0" cy="0"/>
        </a:xfrm>
      </p:grpSpPr>
      <p:sp>
        <p:nvSpPr>
          <p:cNvPr id="134" name="Rettangolo 2"/>
          <p:cNvSpPr/>
          <p:nvPr/>
        </p:nvSpPr>
        <p:spPr>
          <a:xfrm>
            <a:off x="0" y="0"/>
            <a:ext cx="7024255" cy="6858000"/>
          </a:xfrm>
          <a:prstGeom prst="rect">
            <a:avLst/>
          </a:prstGeom>
          <a:solidFill>
            <a:srgbClr val="F2F2F2"/>
          </a:solidFill>
          <a:ln w="12700">
            <a:solidFill>
              <a:srgbClr val="F2F2F2"/>
            </a:solidFill>
            <a:miter/>
          </a:ln>
        </p:spPr>
        <p:txBody>
          <a:bodyPr lIns="45718" tIns="45718" rIns="45718" bIns="45718" anchor="ctr"/>
          <a:lstStyle/>
          <a:p>
            <a:pPr algn="ctr">
              <a:defRPr>
                <a:solidFill>
                  <a:srgbClr val="FFFFFF"/>
                </a:solidFill>
              </a:defRPr>
            </a:pPr>
          </a:p>
        </p:txBody>
      </p:sp>
      <p:sp>
        <p:nvSpPr>
          <p:cNvPr id="135" name="Rettangolo 9"/>
          <p:cNvSpPr/>
          <p:nvPr/>
        </p:nvSpPr>
        <p:spPr>
          <a:xfrm>
            <a:off x="54736" y="0"/>
            <a:ext cx="93789" cy="6858000"/>
          </a:xfrm>
          <a:prstGeom prst="rect">
            <a:avLst/>
          </a:prstGeom>
          <a:solidFill>
            <a:srgbClr val="E5489B"/>
          </a:solidFill>
          <a:ln w="12700">
            <a:miter lim="400000"/>
          </a:ln>
        </p:spPr>
        <p:txBody>
          <a:bodyPr lIns="45718" tIns="45718" rIns="45718" bIns="45718" anchor="ctr"/>
          <a:lstStyle/>
          <a:p>
            <a:pPr algn="ctr">
              <a:defRPr>
                <a:solidFill>
                  <a:srgbClr val="FFFFFF"/>
                </a:solidFill>
              </a:defRPr>
            </a:pPr>
          </a:p>
        </p:txBody>
      </p:sp>
      <p:sp>
        <p:nvSpPr>
          <p:cNvPr id="136" name="Rettangolo 12"/>
          <p:cNvSpPr/>
          <p:nvPr/>
        </p:nvSpPr>
        <p:spPr>
          <a:xfrm>
            <a:off x="-2" y="0"/>
            <a:ext cx="93789" cy="6858000"/>
          </a:xfrm>
          <a:prstGeom prst="rect">
            <a:avLst/>
          </a:prstGeom>
          <a:solidFill>
            <a:srgbClr val="244EA4"/>
          </a:solidFill>
          <a:ln w="12700">
            <a:miter lim="400000"/>
          </a:ln>
        </p:spPr>
        <p:txBody>
          <a:bodyPr lIns="45718" tIns="45718" rIns="45718" bIns="45718" anchor="ctr"/>
          <a:lstStyle/>
          <a:p>
            <a:pPr algn="ctr">
              <a:defRPr>
                <a:solidFill>
                  <a:srgbClr val="FFFFFF"/>
                </a:solidFill>
              </a:defRPr>
            </a:pPr>
          </a:p>
        </p:txBody>
      </p:sp>
      <p:pic>
        <p:nvPicPr>
          <p:cNvPr id="137" name="Immagine 6" descr="Immagine 6"/>
          <p:cNvPicPr>
            <a:picLocks noChangeAspect="1"/>
          </p:cNvPicPr>
          <p:nvPr/>
        </p:nvPicPr>
        <p:blipFill>
          <a:blip r:embed="rId2">
            <a:extLst/>
          </a:blip>
          <a:stretch>
            <a:fillRect/>
          </a:stretch>
        </p:blipFill>
        <p:spPr>
          <a:xfrm>
            <a:off x="10666396" y="304516"/>
            <a:ext cx="1281308" cy="383975"/>
          </a:xfrm>
          <a:prstGeom prst="rect">
            <a:avLst/>
          </a:prstGeom>
          <a:ln w="12700">
            <a:miter lim="400000"/>
          </a:ln>
        </p:spPr>
      </p:pic>
      <p:sp>
        <p:nvSpPr>
          <p:cNvPr id="138"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8_Intestazione sezione">
    <p:spTree>
      <p:nvGrpSpPr>
        <p:cNvPr id="1" name=""/>
        <p:cNvGrpSpPr/>
        <p:nvPr/>
      </p:nvGrpSpPr>
      <p:grpSpPr>
        <a:xfrm>
          <a:off x="0" y="0"/>
          <a:ext cx="0" cy="0"/>
          <a:chOff x="0" y="0"/>
          <a:chExt cx="0" cy="0"/>
        </a:xfrm>
      </p:grpSpPr>
      <p:pic>
        <p:nvPicPr>
          <p:cNvPr id="145" name="Immagine 11" descr="Immagine 11"/>
          <p:cNvPicPr>
            <a:picLocks noChangeAspect="1"/>
          </p:cNvPicPr>
          <p:nvPr/>
        </p:nvPicPr>
        <p:blipFill>
          <a:blip r:embed="rId2">
            <a:extLst/>
          </a:blip>
          <a:stretch>
            <a:fillRect/>
          </a:stretch>
        </p:blipFill>
        <p:spPr>
          <a:xfrm>
            <a:off x="10716810" y="106569"/>
            <a:ext cx="1139100" cy="737494"/>
          </a:xfrm>
          <a:prstGeom prst="rect">
            <a:avLst/>
          </a:prstGeom>
          <a:ln w="12700">
            <a:miter lim="400000"/>
          </a:ln>
        </p:spPr>
      </p:pic>
      <p:sp>
        <p:nvSpPr>
          <p:cNvPr id="146" name="Rettangolo 2"/>
          <p:cNvSpPr/>
          <p:nvPr/>
        </p:nvSpPr>
        <p:spPr>
          <a:xfrm>
            <a:off x="7036637" y="-24195"/>
            <a:ext cx="5155365" cy="6858001"/>
          </a:xfrm>
          <a:prstGeom prst="rect">
            <a:avLst/>
          </a:prstGeom>
          <a:solidFill>
            <a:srgbClr val="F2F2F2"/>
          </a:solidFill>
          <a:ln w="12700">
            <a:solidFill>
              <a:srgbClr val="F2F2F2"/>
            </a:solidFill>
            <a:miter/>
          </a:ln>
        </p:spPr>
        <p:txBody>
          <a:bodyPr lIns="45718" tIns="45718" rIns="45718" bIns="45718" anchor="ctr"/>
          <a:lstStyle/>
          <a:p>
            <a:pPr algn="ctr">
              <a:defRPr>
                <a:solidFill>
                  <a:srgbClr val="FFFFFF"/>
                </a:solidFill>
              </a:defRPr>
            </a:pPr>
          </a:p>
        </p:txBody>
      </p:sp>
      <p:sp>
        <p:nvSpPr>
          <p:cNvPr id="147" name="Rettangolo 9"/>
          <p:cNvSpPr/>
          <p:nvPr/>
        </p:nvSpPr>
        <p:spPr>
          <a:xfrm>
            <a:off x="54736" y="0"/>
            <a:ext cx="93789" cy="6858000"/>
          </a:xfrm>
          <a:prstGeom prst="rect">
            <a:avLst/>
          </a:prstGeom>
          <a:solidFill>
            <a:srgbClr val="E5489B"/>
          </a:solidFill>
          <a:ln w="12700">
            <a:miter lim="400000"/>
          </a:ln>
        </p:spPr>
        <p:txBody>
          <a:bodyPr lIns="45718" tIns="45718" rIns="45718" bIns="45718" anchor="ctr"/>
          <a:lstStyle/>
          <a:p>
            <a:pPr algn="ctr">
              <a:defRPr>
                <a:solidFill>
                  <a:srgbClr val="FFFFFF"/>
                </a:solidFill>
              </a:defRPr>
            </a:pPr>
          </a:p>
        </p:txBody>
      </p:sp>
      <p:sp>
        <p:nvSpPr>
          <p:cNvPr id="148" name="Rettangolo 12"/>
          <p:cNvSpPr/>
          <p:nvPr/>
        </p:nvSpPr>
        <p:spPr>
          <a:xfrm>
            <a:off x="-2" y="0"/>
            <a:ext cx="93789" cy="6858000"/>
          </a:xfrm>
          <a:prstGeom prst="rect">
            <a:avLst/>
          </a:prstGeom>
          <a:solidFill>
            <a:srgbClr val="244EA4"/>
          </a:solidFill>
          <a:ln w="12700">
            <a:miter lim="400000"/>
          </a:ln>
        </p:spPr>
        <p:txBody>
          <a:bodyPr lIns="45718" tIns="45718" rIns="45718" bIns="45718" anchor="ctr"/>
          <a:lstStyle/>
          <a:p>
            <a:pPr algn="ctr">
              <a:defRPr>
                <a:solidFill>
                  <a:srgbClr val="FFFFFF"/>
                </a:solidFill>
              </a:defRPr>
            </a:pPr>
          </a:p>
        </p:txBody>
      </p:sp>
      <p:sp>
        <p:nvSpPr>
          <p:cNvPr id="149"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ue contenuti">
    <p:spTree>
      <p:nvGrpSpPr>
        <p:cNvPr id="1" name=""/>
        <p:cNvGrpSpPr/>
        <p:nvPr/>
      </p:nvGrpSpPr>
      <p:grpSpPr>
        <a:xfrm>
          <a:off x="0" y="0"/>
          <a:ext cx="0" cy="0"/>
          <a:chOff x="0" y="0"/>
          <a:chExt cx="0" cy="0"/>
        </a:xfrm>
      </p:grpSpPr>
      <p:sp>
        <p:nvSpPr>
          <p:cNvPr id="156" name="Rettangolo 1"/>
          <p:cNvSpPr/>
          <p:nvPr/>
        </p:nvSpPr>
        <p:spPr>
          <a:xfrm>
            <a:off x="0" y="0"/>
            <a:ext cx="5694218" cy="6858000"/>
          </a:xfrm>
          <a:prstGeom prst="rect">
            <a:avLst/>
          </a:prstGeom>
          <a:solidFill>
            <a:srgbClr val="F2F2F2"/>
          </a:solidFill>
          <a:ln w="12700">
            <a:solidFill>
              <a:srgbClr val="FFFFFF"/>
            </a:solidFill>
            <a:miter/>
          </a:ln>
        </p:spPr>
        <p:txBody>
          <a:bodyPr lIns="45718" tIns="45718" rIns="45718" bIns="45718" anchor="ctr"/>
          <a:lstStyle/>
          <a:p>
            <a:pPr algn="ctr">
              <a:defRPr>
                <a:solidFill>
                  <a:srgbClr val="FFFFFF"/>
                </a:solidFill>
              </a:defRPr>
            </a:pPr>
          </a:p>
        </p:txBody>
      </p:sp>
      <p:sp>
        <p:nvSpPr>
          <p:cNvPr id="157" name="Rettangolo 14"/>
          <p:cNvSpPr/>
          <p:nvPr/>
        </p:nvSpPr>
        <p:spPr>
          <a:xfrm>
            <a:off x="54736" y="0"/>
            <a:ext cx="93789" cy="6858000"/>
          </a:xfrm>
          <a:prstGeom prst="rect">
            <a:avLst/>
          </a:prstGeom>
          <a:solidFill>
            <a:srgbClr val="E5489B"/>
          </a:solidFill>
          <a:ln w="12700">
            <a:miter lim="400000"/>
          </a:ln>
        </p:spPr>
        <p:txBody>
          <a:bodyPr lIns="45718" tIns="45718" rIns="45718" bIns="45718" anchor="ctr"/>
          <a:lstStyle/>
          <a:p>
            <a:pPr algn="ctr">
              <a:defRPr>
                <a:solidFill>
                  <a:srgbClr val="FFFFFF"/>
                </a:solidFill>
              </a:defRPr>
            </a:pPr>
          </a:p>
        </p:txBody>
      </p:sp>
      <p:sp>
        <p:nvSpPr>
          <p:cNvPr id="158" name="Rettangolo 15"/>
          <p:cNvSpPr/>
          <p:nvPr/>
        </p:nvSpPr>
        <p:spPr>
          <a:xfrm>
            <a:off x="-2" y="0"/>
            <a:ext cx="93789" cy="6858000"/>
          </a:xfrm>
          <a:prstGeom prst="rect">
            <a:avLst/>
          </a:prstGeom>
          <a:solidFill>
            <a:srgbClr val="244EA4"/>
          </a:solidFill>
          <a:ln w="12700">
            <a:miter lim="400000"/>
          </a:ln>
        </p:spPr>
        <p:txBody>
          <a:bodyPr lIns="45718" tIns="45718" rIns="45718" bIns="45718" anchor="ctr"/>
          <a:lstStyle/>
          <a:p>
            <a:pPr algn="ctr">
              <a:defRPr>
                <a:solidFill>
                  <a:srgbClr val="FFFFFF"/>
                </a:solidFill>
              </a:defRPr>
            </a:pPr>
          </a:p>
        </p:txBody>
      </p:sp>
      <p:pic>
        <p:nvPicPr>
          <p:cNvPr id="159" name="Immagine 7" descr="Immagine 7"/>
          <p:cNvPicPr>
            <a:picLocks noChangeAspect="1"/>
          </p:cNvPicPr>
          <p:nvPr/>
        </p:nvPicPr>
        <p:blipFill>
          <a:blip r:embed="rId2">
            <a:extLst/>
          </a:blip>
          <a:stretch>
            <a:fillRect/>
          </a:stretch>
        </p:blipFill>
        <p:spPr>
          <a:xfrm>
            <a:off x="10666396" y="304516"/>
            <a:ext cx="1281308" cy="383975"/>
          </a:xfrm>
          <a:prstGeom prst="rect">
            <a:avLst/>
          </a:prstGeom>
          <a:ln w="12700">
            <a:miter lim="400000"/>
          </a:ln>
        </p:spPr>
      </p:pic>
      <p:sp>
        <p:nvSpPr>
          <p:cNvPr id="160"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fronto">
    <p:spTree>
      <p:nvGrpSpPr>
        <p:cNvPr id="1" name=""/>
        <p:cNvGrpSpPr/>
        <p:nvPr/>
      </p:nvGrpSpPr>
      <p:grpSpPr>
        <a:xfrm>
          <a:off x="0" y="0"/>
          <a:ext cx="0" cy="0"/>
          <a:chOff x="0" y="0"/>
          <a:chExt cx="0" cy="0"/>
        </a:xfrm>
      </p:grpSpPr>
      <p:sp>
        <p:nvSpPr>
          <p:cNvPr id="167" name="CasellaDiTesto 12"/>
          <p:cNvSpPr txBox="1"/>
          <p:nvPr/>
        </p:nvSpPr>
        <p:spPr>
          <a:xfrm>
            <a:off x="273783" y="2292837"/>
            <a:ext cx="4927824" cy="853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800">
                <a:solidFill>
                  <a:srgbClr val="FFFFFF"/>
                </a:solidFill>
                <a:latin typeface="Continuum Medium"/>
                <a:ea typeface="Continuum Medium"/>
                <a:cs typeface="Continuum Medium"/>
                <a:sym typeface="Continuum Medium"/>
              </a:defRPr>
            </a:lvl1pPr>
          </a:lstStyle>
          <a:p>
            <a:pPr/>
            <a:r>
              <a:t>Grazie </a:t>
            </a:r>
          </a:p>
        </p:txBody>
      </p:sp>
      <p:sp>
        <p:nvSpPr>
          <p:cNvPr id="168" name="Rettangolo 7"/>
          <p:cNvSpPr/>
          <p:nvPr/>
        </p:nvSpPr>
        <p:spPr>
          <a:xfrm>
            <a:off x="181" y="0"/>
            <a:ext cx="12191638" cy="6858000"/>
          </a:xfrm>
          <a:prstGeom prst="rect">
            <a:avLst/>
          </a:prstGeom>
          <a:solidFill>
            <a:srgbClr val="1D50A1"/>
          </a:solidFill>
          <a:ln w="12700">
            <a:solidFill>
              <a:srgbClr val="32538F"/>
            </a:solidFill>
            <a:miter/>
          </a:ln>
        </p:spPr>
        <p:txBody>
          <a:bodyPr lIns="45718" tIns="45718" rIns="45718" bIns="45718" anchor="ctr"/>
          <a:lstStyle/>
          <a:p>
            <a:pPr algn="ctr">
              <a:defRPr sz="1200">
                <a:solidFill>
                  <a:srgbClr val="FFFFFF"/>
                </a:solidFill>
              </a:defRPr>
            </a:pPr>
          </a:p>
        </p:txBody>
      </p:sp>
      <p:pic>
        <p:nvPicPr>
          <p:cNvPr id="169" name="Immagine 8" descr="Immagine 8"/>
          <p:cNvPicPr>
            <a:picLocks noChangeAspect="1"/>
          </p:cNvPicPr>
          <p:nvPr/>
        </p:nvPicPr>
        <p:blipFill>
          <a:blip r:embed="rId2">
            <a:extLst/>
          </a:blip>
          <a:stretch>
            <a:fillRect/>
          </a:stretch>
        </p:blipFill>
        <p:spPr>
          <a:xfrm>
            <a:off x="5270072" y="5378941"/>
            <a:ext cx="1651857" cy="496902"/>
          </a:xfrm>
          <a:prstGeom prst="rect">
            <a:avLst/>
          </a:prstGeom>
          <a:ln w="12700">
            <a:miter lim="400000"/>
          </a:ln>
        </p:spPr>
      </p:pic>
      <p:sp>
        <p:nvSpPr>
          <p:cNvPr id="170" name="Rettangolo 9"/>
          <p:cNvSpPr/>
          <p:nvPr/>
        </p:nvSpPr>
        <p:spPr>
          <a:xfrm>
            <a:off x="181" y="3065315"/>
            <a:ext cx="12191638" cy="587008"/>
          </a:xfrm>
          <a:prstGeom prst="rect">
            <a:avLst/>
          </a:prstGeom>
          <a:solidFill>
            <a:srgbClr val="FFFFFF"/>
          </a:solidFill>
          <a:ln w="12700">
            <a:miter lim="400000"/>
          </a:ln>
        </p:spPr>
        <p:txBody>
          <a:bodyPr lIns="45718" tIns="45718" rIns="45718" bIns="45718" anchor="ctr"/>
          <a:lstStyle/>
          <a:p>
            <a:pPr algn="ctr">
              <a:defRPr sz="1200">
                <a:solidFill>
                  <a:srgbClr val="FFFFFF"/>
                </a:solidFill>
              </a:defRPr>
            </a:pPr>
          </a:p>
        </p:txBody>
      </p:sp>
      <p:sp>
        <p:nvSpPr>
          <p:cNvPr id="171" name="CasellaDiTesto 14"/>
          <p:cNvSpPr txBox="1"/>
          <p:nvPr/>
        </p:nvSpPr>
        <p:spPr>
          <a:xfrm>
            <a:off x="3231591" y="3142907"/>
            <a:ext cx="5728818" cy="472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2400">
                <a:solidFill>
                  <a:srgbClr val="F52978"/>
                </a:solidFill>
                <a:latin typeface="Continuum Bold"/>
                <a:ea typeface="Continuum Bold"/>
                <a:cs typeface="Continuum Bold"/>
                <a:sym typeface="Continuum Bold"/>
              </a:defRPr>
            </a:lvl1pPr>
          </a:lstStyle>
          <a:p>
            <a:pPr/>
            <a:r>
              <a:t>TALENT DRIVES INNOVATION</a:t>
            </a:r>
          </a:p>
        </p:txBody>
      </p:sp>
      <p:grpSp>
        <p:nvGrpSpPr>
          <p:cNvPr id="174" name="Gruppo 15"/>
          <p:cNvGrpSpPr/>
          <p:nvPr/>
        </p:nvGrpSpPr>
        <p:grpSpPr>
          <a:xfrm>
            <a:off x="4350850" y="6248823"/>
            <a:ext cx="3490302" cy="398035"/>
            <a:chOff x="0" y="0"/>
            <a:chExt cx="3490301" cy="398034"/>
          </a:xfrm>
        </p:grpSpPr>
        <p:pic>
          <p:nvPicPr>
            <p:cNvPr id="172" name="Immagine 16" descr="Immagine 16"/>
            <p:cNvPicPr>
              <a:picLocks noChangeAspect="1"/>
            </p:cNvPicPr>
            <p:nvPr/>
          </p:nvPicPr>
          <p:blipFill>
            <a:blip r:embed="rId3">
              <a:extLst/>
            </a:blip>
            <a:stretch>
              <a:fillRect/>
            </a:stretch>
          </p:blipFill>
          <p:spPr>
            <a:xfrm>
              <a:off x="-1" y="0"/>
              <a:ext cx="3178907" cy="398034"/>
            </a:xfrm>
            <a:prstGeom prst="rect">
              <a:avLst/>
            </a:prstGeom>
            <a:ln w="12700" cap="flat">
              <a:noFill/>
              <a:miter lim="400000"/>
            </a:ln>
            <a:effectLst/>
          </p:spPr>
        </p:pic>
        <p:pic>
          <p:nvPicPr>
            <p:cNvPr id="173" name="Immagine 18" descr="Immagine 18"/>
            <p:cNvPicPr>
              <a:picLocks noChangeAspect="1"/>
            </p:cNvPicPr>
            <p:nvPr/>
          </p:nvPicPr>
          <p:blipFill>
            <a:blip r:embed="rId4">
              <a:extLst/>
            </a:blip>
            <a:stretch>
              <a:fillRect/>
            </a:stretch>
          </p:blipFill>
          <p:spPr>
            <a:xfrm>
              <a:off x="3178904" y="-1"/>
              <a:ext cx="311397" cy="311396"/>
            </a:xfrm>
            <a:prstGeom prst="rect">
              <a:avLst/>
            </a:prstGeom>
            <a:ln w="12700" cap="flat">
              <a:noFill/>
              <a:miter lim="400000"/>
            </a:ln>
            <a:effectLst/>
          </p:spPr>
        </p:pic>
      </p:grpSp>
      <p:sp>
        <p:nvSpPr>
          <p:cNvPr id="175" name="Numero diapositiva"/>
          <p:cNvSpPr txBox="1"/>
          <p:nvPr>
            <p:ph type="sldNum" sz="quarter" idx="2"/>
          </p:nvPr>
        </p:nvSpPr>
        <p:spPr>
          <a:xfrm>
            <a:off x="8478978" y="6356350"/>
            <a:ext cx="258623" cy="248303"/>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apositiva titolo">
    <p:spTree>
      <p:nvGrpSpPr>
        <p:cNvPr id="1" name=""/>
        <p:cNvGrpSpPr/>
        <p:nvPr/>
      </p:nvGrpSpPr>
      <p:grpSpPr>
        <a:xfrm>
          <a:off x="0" y="0"/>
          <a:ext cx="0" cy="0"/>
          <a:chOff x="0" y="0"/>
          <a:chExt cx="0" cy="0"/>
        </a:xfrm>
      </p:grpSpPr>
      <p:sp>
        <p:nvSpPr>
          <p:cNvPr id="182" name="Titolo Testo"/>
          <p:cNvSpPr txBox="1"/>
          <p:nvPr>
            <p:ph type="title"/>
          </p:nvPr>
        </p:nvSpPr>
        <p:spPr>
          <a:xfrm>
            <a:off x="1524000" y="1122362"/>
            <a:ext cx="9144000" cy="2387601"/>
          </a:xfrm>
          <a:prstGeom prst="rect">
            <a:avLst/>
          </a:prstGeom>
        </p:spPr>
        <p:txBody>
          <a:bodyPr anchor="b"/>
          <a:lstStyle>
            <a:lvl1pPr algn="ctr">
              <a:defRPr sz="6000"/>
            </a:lvl1pPr>
          </a:lstStyle>
          <a:p>
            <a:pPr/>
            <a:r>
              <a:t>Titolo Testo</a:t>
            </a:r>
          </a:p>
        </p:txBody>
      </p:sp>
      <p:sp>
        <p:nvSpPr>
          <p:cNvPr id="183" name="Corpo livello uno…"/>
          <p:cNvSpPr txBox="1"/>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18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contenuto">
    <p:spTree>
      <p:nvGrpSpPr>
        <p:cNvPr id="1" name=""/>
        <p:cNvGrpSpPr/>
        <p:nvPr/>
      </p:nvGrpSpPr>
      <p:grpSpPr>
        <a:xfrm>
          <a:off x="0" y="0"/>
          <a:ext cx="0" cy="0"/>
          <a:chOff x="0" y="0"/>
          <a:chExt cx="0" cy="0"/>
        </a:xfrm>
      </p:grpSpPr>
      <p:sp>
        <p:nvSpPr>
          <p:cNvPr id="191" name="Titolo Testo"/>
          <p:cNvSpPr txBox="1"/>
          <p:nvPr>
            <p:ph type="title"/>
          </p:nvPr>
        </p:nvSpPr>
        <p:spPr>
          <a:prstGeom prst="rect">
            <a:avLst/>
          </a:prstGeom>
        </p:spPr>
        <p:txBody>
          <a:bodyPr/>
          <a:lstStyle/>
          <a:p>
            <a:pPr/>
            <a:r>
              <a:t>Titolo Testo</a:t>
            </a:r>
          </a:p>
        </p:txBody>
      </p:sp>
      <p:sp>
        <p:nvSpPr>
          <p:cNvPr id="192" name="Corpo livello uno…"/>
          <p:cNvSpPr txBox="1"/>
          <p:nvPr>
            <p:ph type="body"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9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testazione sezione">
    <p:spTree>
      <p:nvGrpSpPr>
        <p:cNvPr id="1" name=""/>
        <p:cNvGrpSpPr/>
        <p:nvPr/>
      </p:nvGrpSpPr>
      <p:grpSpPr>
        <a:xfrm>
          <a:off x="0" y="0"/>
          <a:ext cx="0" cy="0"/>
          <a:chOff x="0" y="0"/>
          <a:chExt cx="0" cy="0"/>
        </a:xfrm>
      </p:grpSpPr>
      <p:sp>
        <p:nvSpPr>
          <p:cNvPr id="200" name="Titolo Testo"/>
          <p:cNvSpPr txBox="1"/>
          <p:nvPr>
            <p:ph type="title"/>
          </p:nvPr>
        </p:nvSpPr>
        <p:spPr>
          <a:xfrm>
            <a:off x="831850" y="1709738"/>
            <a:ext cx="10515600" cy="2852737"/>
          </a:xfrm>
          <a:prstGeom prst="rect">
            <a:avLst/>
          </a:prstGeom>
        </p:spPr>
        <p:txBody>
          <a:bodyPr anchor="b"/>
          <a:lstStyle>
            <a:lvl1pPr>
              <a:defRPr sz="6000"/>
            </a:lvl1pPr>
          </a:lstStyle>
          <a:p>
            <a:pPr/>
            <a:r>
              <a:t>Titolo Testo</a:t>
            </a:r>
          </a:p>
        </p:txBody>
      </p:sp>
      <p:sp>
        <p:nvSpPr>
          <p:cNvPr id="201" name="Corpo livello uno…"/>
          <p:cNvSpPr txBox="1"/>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0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ue contenuti">
    <p:spTree>
      <p:nvGrpSpPr>
        <p:cNvPr id="1" name=""/>
        <p:cNvGrpSpPr/>
        <p:nvPr/>
      </p:nvGrpSpPr>
      <p:grpSpPr>
        <a:xfrm>
          <a:off x="0" y="0"/>
          <a:ext cx="0" cy="0"/>
          <a:chOff x="0" y="0"/>
          <a:chExt cx="0" cy="0"/>
        </a:xfrm>
      </p:grpSpPr>
      <p:sp>
        <p:nvSpPr>
          <p:cNvPr id="209" name="Titolo Testo"/>
          <p:cNvSpPr txBox="1"/>
          <p:nvPr>
            <p:ph type="title"/>
          </p:nvPr>
        </p:nvSpPr>
        <p:spPr>
          <a:prstGeom prst="rect">
            <a:avLst/>
          </a:prstGeom>
        </p:spPr>
        <p:txBody>
          <a:bodyPr/>
          <a:lstStyle/>
          <a:p>
            <a:pPr/>
            <a:r>
              <a:t>Titolo Testo</a:t>
            </a:r>
          </a:p>
        </p:txBody>
      </p:sp>
      <p:sp>
        <p:nvSpPr>
          <p:cNvPr id="210" name="Corpo livello uno…"/>
          <p:cNvSpPr txBox="1"/>
          <p:nvPr>
            <p:ph type="body" sz="half" idx="1"/>
          </p:nvPr>
        </p:nvSpPr>
        <p:spPr>
          <a:xfrm>
            <a:off x="838200" y="1825625"/>
            <a:ext cx="5181600" cy="4351338"/>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21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fronto">
    <p:spTree>
      <p:nvGrpSpPr>
        <p:cNvPr id="1" name=""/>
        <p:cNvGrpSpPr/>
        <p:nvPr/>
      </p:nvGrpSpPr>
      <p:grpSpPr>
        <a:xfrm>
          <a:off x="0" y="0"/>
          <a:ext cx="0" cy="0"/>
          <a:chOff x="0" y="0"/>
          <a:chExt cx="0" cy="0"/>
        </a:xfrm>
      </p:grpSpPr>
      <p:sp>
        <p:nvSpPr>
          <p:cNvPr id="218" name="Titolo Testo"/>
          <p:cNvSpPr txBox="1"/>
          <p:nvPr>
            <p:ph type="title"/>
          </p:nvPr>
        </p:nvSpPr>
        <p:spPr>
          <a:xfrm>
            <a:off x="839787" y="365125"/>
            <a:ext cx="10515601" cy="1325563"/>
          </a:xfrm>
          <a:prstGeom prst="rect">
            <a:avLst/>
          </a:prstGeom>
        </p:spPr>
        <p:txBody>
          <a:bodyPr/>
          <a:lstStyle/>
          <a:p>
            <a:pPr/>
            <a:r>
              <a:t>Titolo Testo</a:t>
            </a:r>
          </a:p>
        </p:txBody>
      </p:sp>
      <p:sp>
        <p:nvSpPr>
          <p:cNvPr id="219" name="Corpo livello uno…"/>
          <p:cNvSpPr txBox="1"/>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220" name="Segnaposto testo 4"/>
          <p:cNvSpPr/>
          <p:nvPr>
            <p:ph type="body" sz="quarter" idx="21"/>
          </p:nvPr>
        </p:nvSpPr>
        <p:spPr>
          <a:xfrm>
            <a:off x="6172200" y="1681163"/>
            <a:ext cx="5183188" cy="823914"/>
          </a:xfrm>
          <a:prstGeom prst="rect">
            <a:avLst/>
          </a:prstGeom>
        </p:spPr>
        <p:txBody>
          <a:bodyPr anchor="b"/>
          <a:lstStyle/>
          <a:p>
            <a:pPr/>
          </a:p>
        </p:txBody>
      </p:sp>
      <p:sp>
        <p:nvSpPr>
          <p:cNvPr id="22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olo e contenuto">
    <p:bg>
      <p:bgPr>
        <a:solidFill>
          <a:srgbClr val="244EA4"/>
        </a:solidFill>
      </p:bgPr>
    </p:bg>
    <p:spTree>
      <p:nvGrpSpPr>
        <p:cNvPr id="1" name=""/>
        <p:cNvGrpSpPr/>
        <p:nvPr/>
      </p:nvGrpSpPr>
      <p:grpSpPr>
        <a:xfrm>
          <a:off x="0" y="0"/>
          <a:ext cx="0" cy="0"/>
          <a:chOff x="0" y="0"/>
          <a:chExt cx="0" cy="0"/>
        </a:xfrm>
      </p:grpSpPr>
      <p:sp>
        <p:nvSpPr>
          <p:cNvPr id="24" name="Connettore 1 3"/>
          <p:cNvSpPr/>
          <p:nvPr/>
        </p:nvSpPr>
        <p:spPr>
          <a:xfrm>
            <a:off x="3938951" y="3263519"/>
            <a:ext cx="4314094" cy="2"/>
          </a:xfrm>
          <a:prstGeom prst="line">
            <a:avLst/>
          </a:prstGeom>
          <a:ln w="12700">
            <a:solidFill>
              <a:srgbClr val="FFFFFF"/>
            </a:solidFill>
            <a:miter/>
          </a:ln>
        </p:spPr>
        <p:txBody>
          <a:bodyPr lIns="45718" tIns="45718" rIns="45718" bIns="45718"/>
          <a:lstStyle/>
          <a:p>
            <a:pPr/>
          </a:p>
        </p:txBody>
      </p:sp>
      <p:sp>
        <p:nvSpPr>
          <p:cNvPr id="25" name="Titolo Testo"/>
          <p:cNvSpPr txBox="1"/>
          <p:nvPr>
            <p:ph type="title"/>
          </p:nvPr>
        </p:nvSpPr>
        <p:spPr>
          <a:xfrm>
            <a:off x="858076" y="455804"/>
            <a:ext cx="10515602" cy="2852739"/>
          </a:xfrm>
          <a:prstGeom prst="rect">
            <a:avLst/>
          </a:prstGeom>
        </p:spPr>
        <p:txBody>
          <a:bodyPr anchor="b"/>
          <a:lstStyle>
            <a:lvl1pPr algn="ctr">
              <a:defRPr sz="4000">
                <a:solidFill>
                  <a:srgbClr val="FFFFFF"/>
                </a:solidFill>
                <a:latin typeface="Continuum Medium"/>
                <a:ea typeface="Continuum Medium"/>
                <a:cs typeface="Continuum Medium"/>
                <a:sym typeface="Continuum Medium"/>
              </a:defRPr>
            </a:lvl1pPr>
          </a:lstStyle>
          <a:p>
            <a:pPr/>
            <a:r>
              <a:t>Titolo Testo</a:t>
            </a:r>
          </a:p>
        </p:txBody>
      </p:sp>
      <p:sp>
        <p:nvSpPr>
          <p:cNvPr id="26" name="Corpo livello uno…"/>
          <p:cNvSpPr txBox="1"/>
          <p:nvPr>
            <p:ph type="body" sz="quarter" idx="1"/>
          </p:nvPr>
        </p:nvSpPr>
        <p:spPr>
          <a:xfrm>
            <a:off x="838196" y="3449963"/>
            <a:ext cx="10515602" cy="1500190"/>
          </a:xfrm>
          <a:prstGeom prst="rect">
            <a:avLst/>
          </a:prstGeom>
        </p:spPr>
        <p:txBody>
          <a:bodyPr/>
          <a:lstStyle>
            <a:lvl1pPr marL="0" indent="0" algn="ctr">
              <a:buSzTx/>
              <a:buFontTx/>
              <a:buNone/>
              <a:defRPr sz="1800">
                <a:solidFill>
                  <a:srgbClr val="FFFFFF"/>
                </a:solidFill>
                <a:latin typeface="Montserrat Thin Regular"/>
                <a:ea typeface="Montserrat Thin Regular"/>
                <a:cs typeface="Montserrat Thin Regular"/>
                <a:sym typeface="Montserrat Thin Regular"/>
              </a:defRPr>
            </a:lvl1pPr>
            <a:lvl2pPr marL="0" indent="0" algn="ctr">
              <a:buSzTx/>
              <a:buFontTx/>
              <a:buNone/>
              <a:defRPr sz="1800">
                <a:solidFill>
                  <a:srgbClr val="FFFFFF"/>
                </a:solidFill>
                <a:latin typeface="Montserrat Thin Regular"/>
                <a:ea typeface="Montserrat Thin Regular"/>
                <a:cs typeface="Montserrat Thin Regular"/>
                <a:sym typeface="Montserrat Thin Regular"/>
              </a:defRPr>
            </a:lvl2pPr>
            <a:lvl3pPr marL="0" indent="0" algn="ctr">
              <a:buSzTx/>
              <a:buFontTx/>
              <a:buNone/>
              <a:defRPr sz="1800">
                <a:solidFill>
                  <a:srgbClr val="FFFFFF"/>
                </a:solidFill>
                <a:latin typeface="Montserrat Thin Regular"/>
                <a:ea typeface="Montserrat Thin Regular"/>
                <a:cs typeface="Montserrat Thin Regular"/>
                <a:sym typeface="Montserrat Thin Regular"/>
              </a:defRPr>
            </a:lvl3pPr>
            <a:lvl4pPr marL="0" indent="0" algn="ctr">
              <a:buSzTx/>
              <a:buFontTx/>
              <a:buNone/>
              <a:defRPr sz="1800">
                <a:solidFill>
                  <a:srgbClr val="FFFFFF"/>
                </a:solidFill>
                <a:latin typeface="Montserrat Thin Regular"/>
                <a:ea typeface="Montserrat Thin Regular"/>
                <a:cs typeface="Montserrat Thin Regular"/>
                <a:sym typeface="Montserrat Thin Regular"/>
              </a:defRPr>
            </a:lvl4pPr>
            <a:lvl5pPr marL="0" indent="0" algn="ctr">
              <a:buSzTx/>
              <a:buFontTx/>
              <a:buNone/>
              <a:defRPr sz="1800">
                <a:solidFill>
                  <a:srgbClr val="FFFFFF"/>
                </a:solidFill>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pic>
        <p:nvPicPr>
          <p:cNvPr id="27" name="Immagine 5" descr="Immagine 5"/>
          <p:cNvPicPr>
            <a:picLocks noChangeAspect="1"/>
          </p:cNvPicPr>
          <p:nvPr/>
        </p:nvPicPr>
        <p:blipFill>
          <a:blip r:embed="rId2">
            <a:extLst/>
          </a:blip>
          <a:stretch>
            <a:fillRect/>
          </a:stretch>
        </p:blipFill>
        <p:spPr>
          <a:xfrm>
            <a:off x="10666396" y="314381"/>
            <a:ext cx="1281308" cy="381044"/>
          </a:xfrm>
          <a:prstGeom prst="rect">
            <a:avLst/>
          </a:prstGeom>
          <a:ln w="12700">
            <a:miter lim="400000"/>
          </a:ln>
        </p:spPr>
      </p:pic>
      <p:sp>
        <p:nvSpPr>
          <p:cNvPr id="28" name="Numero diapositiva"/>
          <p:cNvSpPr txBox="1"/>
          <p:nvPr>
            <p:ph type="sldNum" sz="quarter" idx="2"/>
          </p:nvPr>
        </p:nvSpPr>
        <p:spPr>
          <a:xfrm>
            <a:off x="11115056" y="6407356"/>
            <a:ext cx="258623" cy="248304"/>
          </a:xfrm>
          <a:prstGeom prst="rect">
            <a:avLst/>
          </a:prstGeom>
        </p:spPr>
        <p:txBody>
          <a:bodyPr/>
          <a:lstStyle>
            <a:lvl1pPr algn="r">
              <a:defRPr sz="12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spTree>
      <p:nvGrpSpPr>
        <p:cNvPr id="1" name=""/>
        <p:cNvGrpSpPr/>
        <p:nvPr/>
      </p:nvGrpSpPr>
      <p:grpSpPr>
        <a:xfrm>
          <a:off x="0" y="0"/>
          <a:ext cx="0" cy="0"/>
          <a:chOff x="0" y="0"/>
          <a:chExt cx="0" cy="0"/>
        </a:xfrm>
      </p:grpSpPr>
      <p:sp>
        <p:nvSpPr>
          <p:cNvPr id="228" name="Titolo Testo"/>
          <p:cNvSpPr txBox="1"/>
          <p:nvPr>
            <p:ph type="title"/>
          </p:nvPr>
        </p:nvSpPr>
        <p:spPr>
          <a:prstGeom prst="rect">
            <a:avLst/>
          </a:prstGeom>
        </p:spPr>
        <p:txBody>
          <a:bodyPr/>
          <a:lstStyle/>
          <a:p>
            <a:pPr/>
            <a:r>
              <a:t>Titolo Testo</a:t>
            </a:r>
          </a:p>
        </p:txBody>
      </p:sp>
      <p:sp>
        <p:nvSpPr>
          <p:cNvPr id="22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23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uto con didascalia">
    <p:spTree>
      <p:nvGrpSpPr>
        <p:cNvPr id="1" name=""/>
        <p:cNvGrpSpPr/>
        <p:nvPr/>
      </p:nvGrpSpPr>
      <p:grpSpPr>
        <a:xfrm>
          <a:off x="0" y="0"/>
          <a:ext cx="0" cy="0"/>
          <a:chOff x="0" y="0"/>
          <a:chExt cx="0" cy="0"/>
        </a:xfrm>
      </p:grpSpPr>
      <p:sp>
        <p:nvSpPr>
          <p:cNvPr id="243" name="Titolo Testo"/>
          <p:cNvSpPr txBox="1"/>
          <p:nvPr>
            <p:ph type="title"/>
          </p:nvPr>
        </p:nvSpPr>
        <p:spPr>
          <a:xfrm>
            <a:off x="839787" y="457200"/>
            <a:ext cx="3932240" cy="1600200"/>
          </a:xfrm>
          <a:prstGeom prst="rect">
            <a:avLst/>
          </a:prstGeom>
        </p:spPr>
        <p:txBody>
          <a:bodyPr anchor="b"/>
          <a:lstStyle>
            <a:lvl1pPr>
              <a:defRPr sz="3200"/>
            </a:lvl1pPr>
          </a:lstStyle>
          <a:p>
            <a:pPr/>
            <a:r>
              <a:t>Titolo Testo</a:t>
            </a:r>
          </a:p>
        </p:txBody>
      </p:sp>
      <p:sp>
        <p:nvSpPr>
          <p:cNvPr id="244" name="Corpo livello uno…"/>
          <p:cNvSpPr txBox="1"/>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Corpo livello uno</a:t>
            </a:r>
          </a:p>
          <a:p>
            <a:pPr lvl="1"/>
            <a:r>
              <a:t>Corpo livello due</a:t>
            </a:r>
          </a:p>
          <a:p>
            <a:pPr lvl="2"/>
            <a:r>
              <a:t>Corpo livello tre</a:t>
            </a:r>
          </a:p>
          <a:p>
            <a:pPr lvl="3"/>
            <a:r>
              <a:t>Corpo livello quattro</a:t>
            </a:r>
          </a:p>
          <a:p>
            <a:pPr lvl="4"/>
            <a:r>
              <a:t>Corpo livello cinque</a:t>
            </a:r>
          </a:p>
        </p:txBody>
      </p:sp>
      <p:sp>
        <p:nvSpPr>
          <p:cNvPr id="245" name="Segnaposto testo 3"/>
          <p:cNvSpPr/>
          <p:nvPr>
            <p:ph type="body" sz="quarter" idx="21"/>
          </p:nvPr>
        </p:nvSpPr>
        <p:spPr>
          <a:xfrm>
            <a:off x="839787" y="2057400"/>
            <a:ext cx="3932238" cy="3811588"/>
          </a:xfrm>
          <a:prstGeom prst="rect">
            <a:avLst/>
          </a:prstGeom>
        </p:spPr>
        <p:txBody>
          <a:bodyPr/>
          <a:lstStyle/>
          <a:p>
            <a:pPr/>
          </a:p>
        </p:txBody>
      </p:sp>
      <p:sp>
        <p:nvSpPr>
          <p:cNvPr id="24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agine con didascalia">
    <p:spTree>
      <p:nvGrpSpPr>
        <p:cNvPr id="1" name=""/>
        <p:cNvGrpSpPr/>
        <p:nvPr/>
      </p:nvGrpSpPr>
      <p:grpSpPr>
        <a:xfrm>
          <a:off x="0" y="0"/>
          <a:ext cx="0" cy="0"/>
          <a:chOff x="0" y="0"/>
          <a:chExt cx="0" cy="0"/>
        </a:xfrm>
      </p:grpSpPr>
      <p:sp>
        <p:nvSpPr>
          <p:cNvPr id="253" name="Titolo Testo"/>
          <p:cNvSpPr txBox="1"/>
          <p:nvPr>
            <p:ph type="title"/>
          </p:nvPr>
        </p:nvSpPr>
        <p:spPr>
          <a:xfrm>
            <a:off x="839787" y="457200"/>
            <a:ext cx="3932240" cy="1600200"/>
          </a:xfrm>
          <a:prstGeom prst="rect">
            <a:avLst/>
          </a:prstGeom>
        </p:spPr>
        <p:txBody>
          <a:bodyPr anchor="b"/>
          <a:lstStyle>
            <a:lvl1pPr>
              <a:defRPr sz="3200"/>
            </a:lvl1pPr>
          </a:lstStyle>
          <a:p>
            <a:pPr/>
            <a:r>
              <a:t>Titolo Testo</a:t>
            </a:r>
          </a:p>
        </p:txBody>
      </p:sp>
      <p:sp>
        <p:nvSpPr>
          <p:cNvPr id="254" name="Segnaposto immagine 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255" name="Corpo livello uno…"/>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Corpo livello uno</a:t>
            </a:r>
          </a:p>
          <a:p>
            <a:pPr lvl="1"/>
            <a:r>
              <a:t>Corpo livello due</a:t>
            </a:r>
          </a:p>
          <a:p>
            <a:pPr lvl="2"/>
            <a:r>
              <a:t>Corpo livello tre</a:t>
            </a:r>
          </a:p>
          <a:p>
            <a:pPr lvl="3"/>
            <a:r>
              <a:t>Corpo livello quattro</a:t>
            </a:r>
          </a:p>
          <a:p>
            <a:pPr lvl="4"/>
            <a:r>
              <a:t>Corpo livello cinque</a:t>
            </a:r>
          </a:p>
        </p:txBody>
      </p:sp>
      <p:sp>
        <p:nvSpPr>
          <p:cNvPr id="25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apositiva titolo">
    <p:spTree>
      <p:nvGrpSpPr>
        <p:cNvPr id="1" name=""/>
        <p:cNvGrpSpPr/>
        <p:nvPr/>
      </p:nvGrpSpPr>
      <p:grpSpPr>
        <a:xfrm>
          <a:off x="0" y="0"/>
          <a:ext cx="0" cy="0"/>
          <a:chOff x="0" y="0"/>
          <a:chExt cx="0" cy="0"/>
        </a:xfrm>
      </p:grpSpPr>
      <p:sp>
        <p:nvSpPr>
          <p:cNvPr id="263" name="CasellaDiTesto 6"/>
          <p:cNvSpPr txBox="1"/>
          <p:nvPr/>
        </p:nvSpPr>
        <p:spPr>
          <a:xfrm>
            <a:off x="883919" y="6444477"/>
            <a:ext cx="2651762" cy="2483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defRPr>
            </a:lvl1pPr>
          </a:lstStyle>
          <a:p>
            <a:pPr/>
            <a:r>
              <a:t>08/06/2022</a:t>
            </a:r>
          </a:p>
        </p:txBody>
      </p:sp>
      <p:sp>
        <p:nvSpPr>
          <p:cNvPr id="264"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contenuto">
    <p:spTree>
      <p:nvGrpSpPr>
        <p:cNvPr id="1" name=""/>
        <p:cNvGrpSpPr/>
        <p:nvPr/>
      </p:nvGrpSpPr>
      <p:grpSpPr>
        <a:xfrm>
          <a:off x="0" y="0"/>
          <a:ext cx="0" cy="0"/>
          <a:chOff x="0" y="0"/>
          <a:chExt cx="0" cy="0"/>
        </a:xfrm>
      </p:grpSpPr>
      <p:sp>
        <p:nvSpPr>
          <p:cNvPr id="271" name="CasellaDiTesto 6"/>
          <p:cNvSpPr txBox="1"/>
          <p:nvPr/>
        </p:nvSpPr>
        <p:spPr>
          <a:xfrm>
            <a:off x="883919" y="6444477"/>
            <a:ext cx="2651762" cy="2483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defRPr>
            </a:lvl1pPr>
          </a:lstStyle>
          <a:p>
            <a:pPr/>
            <a:r>
              <a:t>08/06/2022</a:t>
            </a:r>
          </a:p>
        </p:txBody>
      </p:sp>
      <p:sp>
        <p:nvSpPr>
          <p:cNvPr id="272"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estazione sezione">
    <p:spTree>
      <p:nvGrpSpPr>
        <p:cNvPr id="1" name=""/>
        <p:cNvGrpSpPr/>
        <p:nvPr/>
      </p:nvGrpSpPr>
      <p:grpSpPr>
        <a:xfrm>
          <a:off x="0" y="0"/>
          <a:ext cx="0" cy="0"/>
          <a:chOff x="0" y="0"/>
          <a:chExt cx="0" cy="0"/>
        </a:xfrm>
      </p:grpSpPr>
      <p:sp>
        <p:nvSpPr>
          <p:cNvPr id="279" name="CasellaDiTesto 6"/>
          <p:cNvSpPr txBox="1"/>
          <p:nvPr/>
        </p:nvSpPr>
        <p:spPr>
          <a:xfrm>
            <a:off x="883919" y="6444477"/>
            <a:ext cx="2651762" cy="2483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defRPr>
            </a:lvl1pPr>
          </a:lstStyle>
          <a:p>
            <a:pPr/>
            <a:r>
              <a:t>08/06/2022</a:t>
            </a:r>
          </a:p>
        </p:txBody>
      </p:sp>
      <p:sp>
        <p:nvSpPr>
          <p:cNvPr id="280" name="Titolo Testo"/>
          <p:cNvSpPr txBox="1"/>
          <p:nvPr>
            <p:ph type="title"/>
          </p:nvPr>
        </p:nvSpPr>
        <p:spPr>
          <a:xfrm>
            <a:off x="831850" y="1709738"/>
            <a:ext cx="10515600" cy="2852737"/>
          </a:xfrm>
          <a:prstGeom prst="rect">
            <a:avLst/>
          </a:prstGeom>
        </p:spPr>
        <p:txBody>
          <a:bodyPr anchor="b"/>
          <a:lstStyle>
            <a:lvl1pPr>
              <a:defRPr sz="6000"/>
            </a:lvl1pPr>
          </a:lstStyle>
          <a:p>
            <a:pPr/>
            <a:r>
              <a:t>Titolo Testo</a:t>
            </a:r>
          </a:p>
        </p:txBody>
      </p:sp>
      <p:sp>
        <p:nvSpPr>
          <p:cNvPr id="281" name="Corpo livello uno…"/>
          <p:cNvSpPr txBox="1"/>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82"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ue contenuti">
    <p:spTree>
      <p:nvGrpSpPr>
        <p:cNvPr id="1" name=""/>
        <p:cNvGrpSpPr/>
        <p:nvPr/>
      </p:nvGrpSpPr>
      <p:grpSpPr>
        <a:xfrm>
          <a:off x="0" y="0"/>
          <a:ext cx="0" cy="0"/>
          <a:chOff x="0" y="0"/>
          <a:chExt cx="0" cy="0"/>
        </a:xfrm>
      </p:grpSpPr>
      <p:sp>
        <p:nvSpPr>
          <p:cNvPr id="289" name="CasellaDiTesto 6"/>
          <p:cNvSpPr txBox="1"/>
          <p:nvPr/>
        </p:nvSpPr>
        <p:spPr>
          <a:xfrm>
            <a:off x="883919" y="6444477"/>
            <a:ext cx="2651762" cy="2483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defRPr>
            </a:lvl1pPr>
          </a:lstStyle>
          <a:p>
            <a:pPr/>
            <a:r>
              <a:t>08/06/2022</a:t>
            </a:r>
          </a:p>
        </p:txBody>
      </p:sp>
      <p:sp>
        <p:nvSpPr>
          <p:cNvPr id="290" name="Titolo Testo"/>
          <p:cNvSpPr txBox="1"/>
          <p:nvPr>
            <p:ph type="title"/>
          </p:nvPr>
        </p:nvSpPr>
        <p:spPr>
          <a:prstGeom prst="rect">
            <a:avLst/>
          </a:prstGeom>
        </p:spPr>
        <p:txBody>
          <a:bodyPr/>
          <a:lstStyle/>
          <a:p>
            <a:pPr/>
            <a:r>
              <a:t>Titolo Testo</a:t>
            </a:r>
          </a:p>
        </p:txBody>
      </p:sp>
      <p:sp>
        <p:nvSpPr>
          <p:cNvPr id="291" name="Corpo livello uno…"/>
          <p:cNvSpPr txBox="1"/>
          <p:nvPr>
            <p:ph type="body" sz="half" idx="1"/>
          </p:nvPr>
        </p:nvSpPr>
        <p:spPr>
          <a:xfrm>
            <a:off x="838200" y="1825625"/>
            <a:ext cx="5181600" cy="4351338"/>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292"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fronto">
    <p:spTree>
      <p:nvGrpSpPr>
        <p:cNvPr id="1" name=""/>
        <p:cNvGrpSpPr/>
        <p:nvPr/>
      </p:nvGrpSpPr>
      <p:grpSpPr>
        <a:xfrm>
          <a:off x="0" y="0"/>
          <a:ext cx="0" cy="0"/>
          <a:chOff x="0" y="0"/>
          <a:chExt cx="0" cy="0"/>
        </a:xfrm>
      </p:grpSpPr>
      <p:sp>
        <p:nvSpPr>
          <p:cNvPr id="299" name="CasellaDiTesto 6"/>
          <p:cNvSpPr txBox="1"/>
          <p:nvPr/>
        </p:nvSpPr>
        <p:spPr>
          <a:xfrm>
            <a:off x="883919" y="6444477"/>
            <a:ext cx="2651762" cy="2483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defRPr>
            </a:lvl1pPr>
          </a:lstStyle>
          <a:p>
            <a:pPr/>
            <a:r>
              <a:t>08/06/2022</a:t>
            </a:r>
          </a:p>
        </p:txBody>
      </p:sp>
      <p:sp>
        <p:nvSpPr>
          <p:cNvPr id="300" name="Titolo Testo"/>
          <p:cNvSpPr txBox="1"/>
          <p:nvPr>
            <p:ph type="title"/>
          </p:nvPr>
        </p:nvSpPr>
        <p:spPr>
          <a:xfrm>
            <a:off x="839787" y="365125"/>
            <a:ext cx="10515601" cy="1325563"/>
          </a:xfrm>
          <a:prstGeom prst="rect">
            <a:avLst/>
          </a:prstGeom>
        </p:spPr>
        <p:txBody>
          <a:bodyPr/>
          <a:lstStyle/>
          <a:p>
            <a:pPr/>
            <a:r>
              <a:t>Titolo Testo</a:t>
            </a:r>
          </a:p>
        </p:txBody>
      </p:sp>
      <p:sp>
        <p:nvSpPr>
          <p:cNvPr id="301" name="Corpo livello uno…"/>
          <p:cNvSpPr txBox="1"/>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Corpo livello uno</a:t>
            </a:r>
          </a:p>
          <a:p>
            <a:pPr lvl="1"/>
            <a:r>
              <a:t>Corpo livello due</a:t>
            </a:r>
          </a:p>
          <a:p>
            <a:pPr lvl="2"/>
            <a:r>
              <a:t>Corpo livello tre</a:t>
            </a:r>
          </a:p>
          <a:p>
            <a:pPr lvl="3"/>
            <a:r>
              <a:t>Corpo livello quattro</a:t>
            </a:r>
          </a:p>
          <a:p>
            <a:pPr lvl="4"/>
            <a:r>
              <a:t>Corpo livello cinque</a:t>
            </a:r>
          </a:p>
        </p:txBody>
      </p:sp>
      <p:sp>
        <p:nvSpPr>
          <p:cNvPr id="302" name="Segnaposto testo 4"/>
          <p:cNvSpPr/>
          <p:nvPr>
            <p:ph type="body" sz="quarter" idx="21"/>
          </p:nvPr>
        </p:nvSpPr>
        <p:spPr>
          <a:xfrm>
            <a:off x="6172200" y="1681163"/>
            <a:ext cx="5183188" cy="823914"/>
          </a:xfrm>
          <a:prstGeom prst="rect">
            <a:avLst/>
          </a:prstGeom>
        </p:spPr>
        <p:txBody>
          <a:bodyPr anchor="b"/>
          <a:lstStyle/>
          <a:p>
            <a:pPr/>
          </a:p>
        </p:txBody>
      </p:sp>
      <p:sp>
        <p:nvSpPr>
          <p:cNvPr id="303"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itolo">
    <p:spTree>
      <p:nvGrpSpPr>
        <p:cNvPr id="1" name=""/>
        <p:cNvGrpSpPr/>
        <p:nvPr/>
      </p:nvGrpSpPr>
      <p:grpSpPr>
        <a:xfrm>
          <a:off x="0" y="0"/>
          <a:ext cx="0" cy="0"/>
          <a:chOff x="0" y="0"/>
          <a:chExt cx="0" cy="0"/>
        </a:xfrm>
      </p:grpSpPr>
      <p:sp>
        <p:nvSpPr>
          <p:cNvPr id="310" name="CasellaDiTesto 6"/>
          <p:cNvSpPr txBox="1"/>
          <p:nvPr/>
        </p:nvSpPr>
        <p:spPr>
          <a:xfrm>
            <a:off x="883919" y="6444477"/>
            <a:ext cx="2651762" cy="2483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defRPr>
            </a:lvl1pPr>
          </a:lstStyle>
          <a:p>
            <a:pPr/>
            <a:r>
              <a:t>08/06/2022</a:t>
            </a:r>
          </a:p>
        </p:txBody>
      </p:sp>
      <p:sp>
        <p:nvSpPr>
          <p:cNvPr id="311" name="Titolo Testo"/>
          <p:cNvSpPr txBox="1"/>
          <p:nvPr>
            <p:ph type="title"/>
          </p:nvPr>
        </p:nvSpPr>
        <p:spPr>
          <a:prstGeom prst="rect">
            <a:avLst/>
          </a:prstGeom>
        </p:spPr>
        <p:txBody>
          <a:bodyPr/>
          <a:lstStyle/>
          <a:p>
            <a:pPr/>
            <a:r>
              <a:t>Titolo Testo</a:t>
            </a:r>
          </a:p>
        </p:txBody>
      </p:sp>
      <p:sp>
        <p:nvSpPr>
          <p:cNvPr id="312"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Titolo e contenuto">
    <p:bg>
      <p:bgPr>
        <a:solidFill>
          <a:srgbClr val="75BACA"/>
        </a:solidFill>
      </p:bgPr>
    </p:bg>
    <p:spTree>
      <p:nvGrpSpPr>
        <p:cNvPr id="1" name=""/>
        <p:cNvGrpSpPr/>
        <p:nvPr/>
      </p:nvGrpSpPr>
      <p:grpSpPr>
        <a:xfrm>
          <a:off x="0" y="0"/>
          <a:ext cx="0" cy="0"/>
          <a:chOff x="0" y="0"/>
          <a:chExt cx="0" cy="0"/>
        </a:xfrm>
      </p:grpSpPr>
      <p:sp>
        <p:nvSpPr>
          <p:cNvPr id="35" name="Connettore 1 3"/>
          <p:cNvSpPr/>
          <p:nvPr/>
        </p:nvSpPr>
        <p:spPr>
          <a:xfrm>
            <a:off x="3938951" y="3263519"/>
            <a:ext cx="4314094" cy="2"/>
          </a:xfrm>
          <a:prstGeom prst="line">
            <a:avLst/>
          </a:prstGeom>
          <a:ln w="12700">
            <a:solidFill>
              <a:srgbClr val="FFFFFF"/>
            </a:solidFill>
            <a:miter/>
          </a:ln>
        </p:spPr>
        <p:txBody>
          <a:bodyPr lIns="45718" tIns="45718" rIns="45718" bIns="45718"/>
          <a:lstStyle/>
          <a:p>
            <a:pPr/>
          </a:p>
        </p:txBody>
      </p:sp>
      <p:sp>
        <p:nvSpPr>
          <p:cNvPr id="36" name="Titolo Testo"/>
          <p:cNvSpPr txBox="1"/>
          <p:nvPr>
            <p:ph type="title"/>
          </p:nvPr>
        </p:nvSpPr>
        <p:spPr>
          <a:xfrm>
            <a:off x="858076" y="455804"/>
            <a:ext cx="10515602" cy="2852739"/>
          </a:xfrm>
          <a:prstGeom prst="rect">
            <a:avLst/>
          </a:prstGeom>
        </p:spPr>
        <p:txBody>
          <a:bodyPr anchor="b"/>
          <a:lstStyle>
            <a:lvl1pPr algn="ctr">
              <a:defRPr sz="4000">
                <a:solidFill>
                  <a:srgbClr val="FFFFFF"/>
                </a:solidFill>
                <a:latin typeface="Continuum Medium"/>
                <a:ea typeface="Continuum Medium"/>
                <a:cs typeface="Continuum Medium"/>
                <a:sym typeface="Continuum Medium"/>
              </a:defRPr>
            </a:lvl1pPr>
          </a:lstStyle>
          <a:p>
            <a:pPr/>
            <a:r>
              <a:t>Titolo Testo</a:t>
            </a:r>
          </a:p>
        </p:txBody>
      </p:sp>
      <p:sp>
        <p:nvSpPr>
          <p:cNvPr id="37" name="Corpo livello uno…"/>
          <p:cNvSpPr txBox="1"/>
          <p:nvPr>
            <p:ph type="body" sz="quarter" idx="1"/>
          </p:nvPr>
        </p:nvSpPr>
        <p:spPr>
          <a:xfrm>
            <a:off x="838196" y="3449963"/>
            <a:ext cx="10515602" cy="1500190"/>
          </a:xfrm>
          <a:prstGeom prst="rect">
            <a:avLst/>
          </a:prstGeom>
        </p:spPr>
        <p:txBody>
          <a:bodyPr/>
          <a:lstStyle>
            <a:lvl1pPr marL="0" indent="0" algn="ctr">
              <a:buSzTx/>
              <a:buFontTx/>
              <a:buNone/>
              <a:defRPr sz="1800">
                <a:solidFill>
                  <a:srgbClr val="FFFFFF"/>
                </a:solidFill>
                <a:latin typeface="Montserrat Thin Regular"/>
                <a:ea typeface="Montserrat Thin Regular"/>
                <a:cs typeface="Montserrat Thin Regular"/>
                <a:sym typeface="Montserrat Thin Regular"/>
              </a:defRPr>
            </a:lvl1pPr>
            <a:lvl2pPr marL="0" indent="0" algn="ctr">
              <a:buSzTx/>
              <a:buFontTx/>
              <a:buNone/>
              <a:defRPr sz="1800">
                <a:solidFill>
                  <a:srgbClr val="FFFFFF"/>
                </a:solidFill>
                <a:latin typeface="Montserrat Thin Regular"/>
                <a:ea typeface="Montserrat Thin Regular"/>
                <a:cs typeface="Montserrat Thin Regular"/>
                <a:sym typeface="Montserrat Thin Regular"/>
              </a:defRPr>
            </a:lvl2pPr>
            <a:lvl3pPr marL="0" indent="0" algn="ctr">
              <a:buSzTx/>
              <a:buFontTx/>
              <a:buNone/>
              <a:defRPr sz="1800">
                <a:solidFill>
                  <a:srgbClr val="FFFFFF"/>
                </a:solidFill>
                <a:latin typeface="Montserrat Thin Regular"/>
                <a:ea typeface="Montserrat Thin Regular"/>
                <a:cs typeface="Montserrat Thin Regular"/>
                <a:sym typeface="Montserrat Thin Regular"/>
              </a:defRPr>
            </a:lvl3pPr>
            <a:lvl4pPr marL="0" indent="0" algn="ctr">
              <a:buSzTx/>
              <a:buFontTx/>
              <a:buNone/>
              <a:defRPr sz="1800">
                <a:solidFill>
                  <a:srgbClr val="FFFFFF"/>
                </a:solidFill>
                <a:latin typeface="Montserrat Thin Regular"/>
                <a:ea typeface="Montserrat Thin Regular"/>
                <a:cs typeface="Montserrat Thin Regular"/>
                <a:sym typeface="Montserrat Thin Regular"/>
              </a:defRPr>
            </a:lvl4pPr>
            <a:lvl5pPr marL="0" indent="0" algn="ctr">
              <a:buSzTx/>
              <a:buFontTx/>
              <a:buNone/>
              <a:defRPr sz="1800">
                <a:solidFill>
                  <a:srgbClr val="FFFFFF"/>
                </a:solidFill>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pic>
        <p:nvPicPr>
          <p:cNvPr id="38" name="Immagine 13" descr="Immagine 13"/>
          <p:cNvPicPr>
            <a:picLocks noChangeAspect="1"/>
          </p:cNvPicPr>
          <p:nvPr/>
        </p:nvPicPr>
        <p:blipFill>
          <a:blip r:embed="rId2">
            <a:extLst/>
          </a:blip>
          <a:stretch>
            <a:fillRect/>
          </a:stretch>
        </p:blipFill>
        <p:spPr>
          <a:xfrm>
            <a:off x="10666396" y="314381"/>
            <a:ext cx="1281308" cy="381044"/>
          </a:xfrm>
          <a:prstGeom prst="rect">
            <a:avLst/>
          </a:prstGeom>
          <a:ln w="12700">
            <a:miter lim="400000"/>
          </a:ln>
        </p:spPr>
      </p:pic>
      <p:sp>
        <p:nvSpPr>
          <p:cNvPr id="39" name="Numero diapositiva"/>
          <p:cNvSpPr txBox="1"/>
          <p:nvPr>
            <p:ph type="sldNum" sz="quarter" idx="2"/>
          </p:nvPr>
        </p:nvSpPr>
        <p:spPr>
          <a:xfrm>
            <a:off x="11115056" y="6407356"/>
            <a:ext cx="258623" cy="248304"/>
          </a:xfrm>
          <a:prstGeom prst="rect">
            <a:avLst/>
          </a:prstGeom>
        </p:spPr>
        <p:txBody>
          <a:bodyPr/>
          <a:lstStyle>
            <a:lvl1pPr algn="r">
              <a:defRPr sz="12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spTree>
      <p:nvGrpSpPr>
        <p:cNvPr id="1" name=""/>
        <p:cNvGrpSpPr/>
        <p:nvPr/>
      </p:nvGrpSpPr>
      <p:grpSpPr>
        <a:xfrm>
          <a:off x="0" y="0"/>
          <a:ext cx="0" cy="0"/>
          <a:chOff x="0" y="0"/>
          <a:chExt cx="0" cy="0"/>
        </a:xfrm>
      </p:grpSpPr>
      <p:sp>
        <p:nvSpPr>
          <p:cNvPr id="319" name="CasellaDiTesto 6"/>
          <p:cNvSpPr txBox="1"/>
          <p:nvPr/>
        </p:nvSpPr>
        <p:spPr>
          <a:xfrm>
            <a:off x="883919" y="6444477"/>
            <a:ext cx="2651762" cy="2483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defRPr>
            </a:lvl1pPr>
          </a:lstStyle>
          <a:p>
            <a:pPr/>
            <a:r>
              <a:t>08/06/2022</a:t>
            </a:r>
          </a:p>
        </p:txBody>
      </p:sp>
      <p:sp>
        <p:nvSpPr>
          <p:cNvPr id="320" name="Numero diapositiva"/>
          <p:cNvSpPr txBox="1"/>
          <p:nvPr>
            <p:ph type="sldNum" sz="quarter" idx="2"/>
          </p:nvPr>
        </p:nvSpPr>
        <p:spPr>
          <a:xfrm>
            <a:off x="11095178" y="6356350"/>
            <a:ext cx="258623" cy="248303"/>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uto con didascalia">
    <p:spTree>
      <p:nvGrpSpPr>
        <p:cNvPr id="1" name=""/>
        <p:cNvGrpSpPr/>
        <p:nvPr/>
      </p:nvGrpSpPr>
      <p:grpSpPr>
        <a:xfrm>
          <a:off x="0" y="0"/>
          <a:ext cx="0" cy="0"/>
          <a:chOff x="0" y="0"/>
          <a:chExt cx="0" cy="0"/>
        </a:xfrm>
      </p:grpSpPr>
      <p:sp>
        <p:nvSpPr>
          <p:cNvPr id="327" name="CasellaDiTesto 6"/>
          <p:cNvSpPr txBox="1"/>
          <p:nvPr/>
        </p:nvSpPr>
        <p:spPr>
          <a:xfrm>
            <a:off x="883919" y="6444477"/>
            <a:ext cx="2651762" cy="2483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defRPr>
            </a:lvl1pPr>
          </a:lstStyle>
          <a:p>
            <a:pPr/>
            <a:r>
              <a:t>08/06/2022</a:t>
            </a:r>
          </a:p>
        </p:txBody>
      </p:sp>
      <p:sp>
        <p:nvSpPr>
          <p:cNvPr id="328" name="Titolo Testo"/>
          <p:cNvSpPr txBox="1"/>
          <p:nvPr>
            <p:ph type="title"/>
          </p:nvPr>
        </p:nvSpPr>
        <p:spPr>
          <a:xfrm>
            <a:off x="839787" y="457200"/>
            <a:ext cx="3932240" cy="1600200"/>
          </a:xfrm>
          <a:prstGeom prst="rect">
            <a:avLst/>
          </a:prstGeom>
        </p:spPr>
        <p:txBody>
          <a:bodyPr anchor="b"/>
          <a:lstStyle>
            <a:lvl1pPr>
              <a:defRPr sz="3200"/>
            </a:lvl1pPr>
          </a:lstStyle>
          <a:p>
            <a:pPr/>
            <a:r>
              <a:t>Titolo Testo</a:t>
            </a:r>
          </a:p>
        </p:txBody>
      </p:sp>
      <p:sp>
        <p:nvSpPr>
          <p:cNvPr id="329" name="Corpo livello uno…"/>
          <p:cNvSpPr txBox="1"/>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Corpo livello uno</a:t>
            </a:r>
          </a:p>
          <a:p>
            <a:pPr lvl="1"/>
            <a:r>
              <a:t>Corpo livello due</a:t>
            </a:r>
          </a:p>
          <a:p>
            <a:pPr lvl="2"/>
            <a:r>
              <a:t>Corpo livello tre</a:t>
            </a:r>
          </a:p>
          <a:p>
            <a:pPr lvl="3"/>
            <a:r>
              <a:t>Corpo livello quattro</a:t>
            </a:r>
          </a:p>
          <a:p>
            <a:pPr lvl="4"/>
            <a:r>
              <a:t>Corpo livello cinque</a:t>
            </a:r>
          </a:p>
        </p:txBody>
      </p:sp>
      <p:sp>
        <p:nvSpPr>
          <p:cNvPr id="330" name="Segnaposto testo 3"/>
          <p:cNvSpPr/>
          <p:nvPr>
            <p:ph type="body" sz="quarter" idx="21"/>
          </p:nvPr>
        </p:nvSpPr>
        <p:spPr>
          <a:xfrm>
            <a:off x="839787" y="2057400"/>
            <a:ext cx="3932238" cy="3811588"/>
          </a:xfrm>
          <a:prstGeom prst="rect">
            <a:avLst/>
          </a:prstGeom>
        </p:spPr>
        <p:txBody>
          <a:bodyPr/>
          <a:lstStyle/>
          <a:p>
            <a:pPr/>
          </a:p>
        </p:txBody>
      </p:sp>
      <p:sp>
        <p:nvSpPr>
          <p:cNvPr id="331" name="Numero diapositiva"/>
          <p:cNvSpPr txBox="1"/>
          <p:nvPr>
            <p:ph type="sldNum" sz="quarter" idx="2"/>
          </p:nvPr>
        </p:nvSpPr>
        <p:spPr>
          <a:xfrm>
            <a:off x="11095178" y="6356350"/>
            <a:ext cx="258623" cy="248303"/>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magine con didascalia">
    <p:spTree>
      <p:nvGrpSpPr>
        <p:cNvPr id="1" name=""/>
        <p:cNvGrpSpPr/>
        <p:nvPr/>
      </p:nvGrpSpPr>
      <p:grpSpPr>
        <a:xfrm>
          <a:off x="0" y="0"/>
          <a:ext cx="0" cy="0"/>
          <a:chOff x="0" y="0"/>
          <a:chExt cx="0" cy="0"/>
        </a:xfrm>
      </p:grpSpPr>
      <p:sp>
        <p:nvSpPr>
          <p:cNvPr id="338" name="CasellaDiTesto 6"/>
          <p:cNvSpPr txBox="1"/>
          <p:nvPr/>
        </p:nvSpPr>
        <p:spPr>
          <a:xfrm>
            <a:off x="883919" y="6444477"/>
            <a:ext cx="2651762" cy="2483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BFBFBF"/>
                </a:solidFill>
              </a:defRPr>
            </a:lvl1pPr>
          </a:lstStyle>
          <a:p>
            <a:pPr/>
            <a:r>
              <a:t>08/06/2022</a:t>
            </a:r>
          </a:p>
        </p:txBody>
      </p:sp>
      <p:sp>
        <p:nvSpPr>
          <p:cNvPr id="339" name="Titolo Testo"/>
          <p:cNvSpPr txBox="1"/>
          <p:nvPr>
            <p:ph type="title"/>
          </p:nvPr>
        </p:nvSpPr>
        <p:spPr>
          <a:xfrm>
            <a:off x="839787" y="457200"/>
            <a:ext cx="3932240" cy="1600200"/>
          </a:xfrm>
          <a:prstGeom prst="rect">
            <a:avLst/>
          </a:prstGeom>
        </p:spPr>
        <p:txBody>
          <a:bodyPr anchor="b"/>
          <a:lstStyle>
            <a:lvl1pPr>
              <a:defRPr sz="3200"/>
            </a:lvl1pPr>
          </a:lstStyle>
          <a:p>
            <a:pPr/>
            <a:r>
              <a:t>Titolo Testo</a:t>
            </a:r>
          </a:p>
        </p:txBody>
      </p:sp>
      <p:sp>
        <p:nvSpPr>
          <p:cNvPr id="340" name="Segnaposto immagine 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341" name="Corpo livello uno…"/>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Corpo livello uno</a:t>
            </a:r>
          </a:p>
          <a:p>
            <a:pPr lvl="1"/>
            <a:r>
              <a:t>Corpo livello due</a:t>
            </a:r>
          </a:p>
          <a:p>
            <a:pPr lvl="2"/>
            <a:r>
              <a:t>Corpo livello tre</a:t>
            </a:r>
          </a:p>
          <a:p>
            <a:pPr lvl="3"/>
            <a:r>
              <a:t>Corpo livello quattro</a:t>
            </a:r>
          </a:p>
          <a:p>
            <a:pPr lvl="4"/>
            <a:r>
              <a:t>Corpo livello cinque</a:t>
            </a:r>
          </a:p>
        </p:txBody>
      </p:sp>
      <p:sp>
        <p:nvSpPr>
          <p:cNvPr id="342" name="Numero diapositiva"/>
          <p:cNvSpPr txBox="1"/>
          <p:nvPr>
            <p:ph type="sldNum" sz="quarter" idx="2"/>
          </p:nvPr>
        </p:nvSpPr>
        <p:spPr>
          <a:xfrm>
            <a:off x="11095178" y="6356350"/>
            <a:ext cx="258623" cy="248303"/>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Titolo e contenuto">
    <p:bg>
      <p:bgPr>
        <a:solidFill>
          <a:srgbClr val="E5489B"/>
        </a:solidFill>
      </p:bgPr>
    </p:bg>
    <p:spTree>
      <p:nvGrpSpPr>
        <p:cNvPr id="1" name=""/>
        <p:cNvGrpSpPr/>
        <p:nvPr/>
      </p:nvGrpSpPr>
      <p:grpSpPr>
        <a:xfrm>
          <a:off x="0" y="0"/>
          <a:ext cx="0" cy="0"/>
          <a:chOff x="0" y="0"/>
          <a:chExt cx="0" cy="0"/>
        </a:xfrm>
      </p:grpSpPr>
      <p:sp>
        <p:nvSpPr>
          <p:cNvPr id="46" name="Connettore 1 3"/>
          <p:cNvSpPr/>
          <p:nvPr/>
        </p:nvSpPr>
        <p:spPr>
          <a:xfrm>
            <a:off x="3938951" y="3263519"/>
            <a:ext cx="4314094" cy="2"/>
          </a:xfrm>
          <a:prstGeom prst="line">
            <a:avLst/>
          </a:prstGeom>
          <a:ln w="12700">
            <a:solidFill>
              <a:srgbClr val="FFFFFF"/>
            </a:solidFill>
            <a:miter/>
          </a:ln>
        </p:spPr>
        <p:txBody>
          <a:bodyPr lIns="45718" tIns="45718" rIns="45718" bIns="45718"/>
          <a:lstStyle/>
          <a:p>
            <a:pPr/>
          </a:p>
        </p:txBody>
      </p:sp>
      <p:sp>
        <p:nvSpPr>
          <p:cNvPr id="47" name="Titolo Testo"/>
          <p:cNvSpPr txBox="1"/>
          <p:nvPr>
            <p:ph type="title"/>
          </p:nvPr>
        </p:nvSpPr>
        <p:spPr>
          <a:xfrm>
            <a:off x="858076" y="455804"/>
            <a:ext cx="10515602" cy="2852739"/>
          </a:xfrm>
          <a:prstGeom prst="rect">
            <a:avLst/>
          </a:prstGeom>
        </p:spPr>
        <p:txBody>
          <a:bodyPr anchor="b"/>
          <a:lstStyle>
            <a:lvl1pPr algn="ctr">
              <a:defRPr sz="4000">
                <a:solidFill>
                  <a:srgbClr val="FFFFFF"/>
                </a:solidFill>
                <a:latin typeface="Continuum Medium"/>
                <a:ea typeface="Continuum Medium"/>
                <a:cs typeface="Continuum Medium"/>
                <a:sym typeface="Continuum Medium"/>
              </a:defRPr>
            </a:lvl1pPr>
          </a:lstStyle>
          <a:p>
            <a:pPr/>
            <a:r>
              <a:t>Titolo Testo</a:t>
            </a:r>
          </a:p>
        </p:txBody>
      </p:sp>
      <p:sp>
        <p:nvSpPr>
          <p:cNvPr id="48" name="Corpo livello uno…"/>
          <p:cNvSpPr txBox="1"/>
          <p:nvPr>
            <p:ph type="body" sz="quarter" idx="1"/>
          </p:nvPr>
        </p:nvSpPr>
        <p:spPr>
          <a:xfrm>
            <a:off x="838196" y="3449963"/>
            <a:ext cx="10515602" cy="1500190"/>
          </a:xfrm>
          <a:prstGeom prst="rect">
            <a:avLst/>
          </a:prstGeom>
        </p:spPr>
        <p:txBody>
          <a:bodyPr/>
          <a:lstStyle>
            <a:lvl1pPr marL="0" indent="0" algn="ctr">
              <a:buSzTx/>
              <a:buFontTx/>
              <a:buNone/>
              <a:defRPr sz="1800">
                <a:solidFill>
                  <a:srgbClr val="FFFFFF"/>
                </a:solidFill>
                <a:latin typeface="Montserrat Thin Regular"/>
                <a:ea typeface="Montserrat Thin Regular"/>
                <a:cs typeface="Montserrat Thin Regular"/>
                <a:sym typeface="Montserrat Thin Regular"/>
              </a:defRPr>
            </a:lvl1pPr>
            <a:lvl2pPr marL="0" indent="0" algn="ctr">
              <a:buSzTx/>
              <a:buFontTx/>
              <a:buNone/>
              <a:defRPr sz="1800">
                <a:solidFill>
                  <a:srgbClr val="FFFFFF"/>
                </a:solidFill>
                <a:latin typeface="Montserrat Thin Regular"/>
                <a:ea typeface="Montserrat Thin Regular"/>
                <a:cs typeface="Montserrat Thin Regular"/>
                <a:sym typeface="Montserrat Thin Regular"/>
              </a:defRPr>
            </a:lvl2pPr>
            <a:lvl3pPr marL="0" indent="0" algn="ctr">
              <a:buSzTx/>
              <a:buFontTx/>
              <a:buNone/>
              <a:defRPr sz="1800">
                <a:solidFill>
                  <a:srgbClr val="FFFFFF"/>
                </a:solidFill>
                <a:latin typeface="Montserrat Thin Regular"/>
                <a:ea typeface="Montserrat Thin Regular"/>
                <a:cs typeface="Montserrat Thin Regular"/>
                <a:sym typeface="Montserrat Thin Regular"/>
              </a:defRPr>
            </a:lvl3pPr>
            <a:lvl4pPr marL="0" indent="0" algn="ctr">
              <a:buSzTx/>
              <a:buFontTx/>
              <a:buNone/>
              <a:defRPr sz="1800">
                <a:solidFill>
                  <a:srgbClr val="FFFFFF"/>
                </a:solidFill>
                <a:latin typeface="Montserrat Thin Regular"/>
                <a:ea typeface="Montserrat Thin Regular"/>
                <a:cs typeface="Montserrat Thin Regular"/>
                <a:sym typeface="Montserrat Thin Regular"/>
              </a:defRPr>
            </a:lvl4pPr>
            <a:lvl5pPr marL="0" indent="0" algn="ctr">
              <a:buSzTx/>
              <a:buFontTx/>
              <a:buNone/>
              <a:defRPr sz="1800">
                <a:solidFill>
                  <a:srgbClr val="FFFFFF"/>
                </a:solidFill>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pic>
        <p:nvPicPr>
          <p:cNvPr id="49" name="Immagine 14" descr="Immagine 14"/>
          <p:cNvPicPr>
            <a:picLocks noChangeAspect="1"/>
          </p:cNvPicPr>
          <p:nvPr/>
        </p:nvPicPr>
        <p:blipFill>
          <a:blip r:embed="rId2">
            <a:extLst/>
          </a:blip>
          <a:stretch>
            <a:fillRect/>
          </a:stretch>
        </p:blipFill>
        <p:spPr>
          <a:xfrm>
            <a:off x="10666396" y="314381"/>
            <a:ext cx="1281308" cy="381044"/>
          </a:xfrm>
          <a:prstGeom prst="rect">
            <a:avLst/>
          </a:prstGeom>
          <a:ln w="12700">
            <a:miter lim="400000"/>
          </a:ln>
        </p:spPr>
      </p:pic>
      <p:sp>
        <p:nvSpPr>
          <p:cNvPr id="50" name="Numero diapositiva"/>
          <p:cNvSpPr txBox="1"/>
          <p:nvPr>
            <p:ph type="sldNum" sz="quarter" idx="2"/>
          </p:nvPr>
        </p:nvSpPr>
        <p:spPr>
          <a:xfrm>
            <a:off x="11115056" y="6407356"/>
            <a:ext cx="258623" cy="248304"/>
          </a:xfrm>
          <a:prstGeom prst="rect">
            <a:avLst/>
          </a:prstGeom>
        </p:spPr>
        <p:txBody>
          <a:bodyPr/>
          <a:lstStyle>
            <a:lvl1pPr algn="r">
              <a:defRPr sz="12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estazione sezione">
    <p:spTree>
      <p:nvGrpSpPr>
        <p:cNvPr id="1" name=""/>
        <p:cNvGrpSpPr/>
        <p:nvPr/>
      </p:nvGrpSpPr>
      <p:grpSpPr>
        <a:xfrm>
          <a:off x="0" y="0"/>
          <a:ext cx="0" cy="0"/>
          <a:chOff x="0" y="0"/>
          <a:chExt cx="0" cy="0"/>
        </a:xfrm>
      </p:grpSpPr>
      <p:sp>
        <p:nvSpPr>
          <p:cNvPr id="57" name="Connettore 1 15"/>
          <p:cNvSpPr/>
          <p:nvPr/>
        </p:nvSpPr>
        <p:spPr>
          <a:xfrm>
            <a:off x="647062" y="750277"/>
            <a:ext cx="3737370" cy="2"/>
          </a:xfrm>
          <a:prstGeom prst="line">
            <a:avLst/>
          </a:prstGeom>
          <a:ln w="6350">
            <a:solidFill>
              <a:srgbClr val="D0CECE"/>
            </a:solidFill>
            <a:miter/>
          </a:ln>
        </p:spPr>
        <p:txBody>
          <a:bodyPr lIns="45718" tIns="45718" rIns="45718" bIns="45718"/>
          <a:lstStyle/>
          <a:p>
            <a:pPr/>
          </a:p>
        </p:txBody>
      </p:sp>
      <p:sp>
        <p:nvSpPr>
          <p:cNvPr id="58" name="Rettangolo 17"/>
          <p:cNvSpPr/>
          <p:nvPr/>
        </p:nvSpPr>
        <p:spPr>
          <a:xfrm>
            <a:off x="54736" y="0"/>
            <a:ext cx="93789" cy="6858000"/>
          </a:xfrm>
          <a:prstGeom prst="rect">
            <a:avLst/>
          </a:prstGeom>
          <a:solidFill>
            <a:srgbClr val="E5489B"/>
          </a:solidFill>
          <a:ln w="12700">
            <a:miter lim="400000"/>
          </a:ln>
        </p:spPr>
        <p:txBody>
          <a:bodyPr lIns="45718" tIns="45718" rIns="45718" bIns="45718" anchor="ctr"/>
          <a:lstStyle/>
          <a:p>
            <a:pPr algn="ctr">
              <a:defRPr>
                <a:solidFill>
                  <a:srgbClr val="FFFFFF"/>
                </a:solidFill>
              </a:defRPr>
            </a:pPr>
          </a:p>
        </p:txBody>
      </p:sp>
      <p:sp>
        <p:nvSpPr>
          <p:cNvPr id="59" name="Rettangolo 16"/>
          <p:cNvSpPr/>
          <p:nvPr/>
        </p:nvSpPr>
        <p:spPr>
          <a:xfrm>
            <a:off x="-2" y="0"/>
            <a:ext cx="93789" cy="6858000"/>
          </a:xfrm>
          <a:prstGeom prst="rect">
            <a:avLst/>
          </a:prstGeom>
          <a:solidFill>
            <a:srgbClr val="244EA4"/>
          </a:solidFill>
          <a:ln w="12700">
            <a:miter lim="400000"/>
          </a:ln>
        </p:spPr>
        <p:txBody>
          <a:bodyPr lIns="45718" tIns="45718" rIns="45718" bIns="45718" anchor="ctr"/>
          <a:lstStyle/>
          <a:p>
            <a:pPr algn="ctr">
              <a:defRPr>
                <a:solidFill>
                  <a:srgbClr val="FFFFFF"/>
                </a:solidFill>
              </a:defRPr>
            </a:pPr>
          </a:p>
        </p:txBody>
      </p:sp>
      <p:sp>
        <p:nvSpPr>
          <p:cNvPr id="60" name="Corpo livello uno…"/>
          <p:cNvSpPr txBox="1"/>
          <p:nvPr>
            <p:ph type="body" sz="half" idx="1" hasCustomPrompt="1"/>
          </p:nvPr>
        </p:nvSpPr>
        <p:spPr>
          <a:xfrm>
            <a:off x="647063" y="1355671"/>
            <a:ext cx="5254617" cy="4520221"/>
          </a:xfrm>
          <a:prstGeom prst="rect">
            <a:avLst/>
          </a:prstGeom>
        </p:spPr>
        <p:txBody>
          <a:bodyPr/>
          <a:lstStyle>
            <a:lvl1pPr marL="0" indent="0">
              <a:lnSpc>
                <a:spcPct val="100000"/>
              </a:lnSpc>
              <a:spcBef>
                <a:spcPts val="0"/>
              </a:spcBef>
              <a:buSzTx/>
              <a:buFontTx/>
              <a:buNone/>
              <a:defRPr sz="1600">
                <a:latin typeface="Montserrat Thin Regular"/>
                <a:ea typeface="Montserrat Thin Regular"/>
                <a:cs typeface="Montserrat Thin Regular"/>
                <a:sym typeface="Montserrat Thin Regular"/>
              </a:defRPr>
            </a:lvl1pPr>
            <a:lvl2pPr marL="587827" indent="-130627">
              <a:lnSpc>
                <a:spcPct val="100000"/>
              </a:lnSpc>
              <a:spcBef>
                <a:spcPts val="0"/>
              </a:spcBef>
              <a:buFontTx/>
              <a:defRPr sz="1600">
                <a:latin typeface="Montserrat Thin Regular"/>
                <a:ea typeface="Montserrat Thin Regular"/>
                <a:cs typeface="Montserrat Thin Regular"/>
                <a:sym typeface="Montserrat Thin Regular"/>
              </a:defRPr>
            </a:lvl2pPr>
            <a:lvl3pPr marL="1066800" indent="-152400">
              <a:lnSpc>
                <a:spcPct val="100000"/>
              </a:lnSpc>
              <a:spcBef>
                <a:spcPts val="0"/>
              </a:spcBef>
              <a:buFontTx/>
              <a:defRPr sz="1600">
                <a:latin typeface="Montserrat Thin Regular"/>
                <a:ea typeface="Montserrat Thin Regular"/>
                <a:cs typeface="Montserrat Thin Regular"/>
                <a:sym typeface="Montserrat Thin Regular"/>
              </a:defRPr>
            </a:lvl3pPr>
            <a:lvl4pPr marL="1554480" indent="-182880">
              <a:lnSpc>
                <a:spcPct val="100000"/>
              </a:lnSpc>
              <a:spcBef>
                <a:spcPts val="0"/>
              </a:spcBef>
              <a:buFontTx/>
              <a:defRPr sz="1600">
                <a:latin typeface="Montserrat Thin Regular"/>
                <a:ea typeface="Montserrat Thin Regular"/>
                <a:cs typeface="Montserrat Thin Regular"/>
                <a:sym typeface="Montserrat Thin Regular"/>
              </a:defRPr>
            </a:lvl4pPr>
            <a:lvl5pPr marL="2011678" indent="-182878">
              <a:lnSpc>
                <a:spcPct val="100000"/>
              </a:lnSpc>
              <a:spcBef>
                <a:spcPts val="0"/>
              </a:spcBef>
              <a:buFontTx/>
              <a:defRPr sz="1600">
                <a:latin typeface="Montserrat Thin Regular"/>
                <a:ea typeface="Montserrat Thin Regular"/>
                <a:cs typeface="Montserrat Thin Regular"/>
                <a:sym typeface="Montserrat Thin Regular"/>
              </a:defRPr>
            </a:lvl5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p>
          <a:p>
            <a:pPr lvl="1"/>
            <a:r>
              <a:t/>
            </a:r>
          </a:p>
          <a:p>
            <a:pPr lvl="2"/>
            <a:r>
              <a:t/>
            </a:r>
          </a:p>
          <a:p>
            <a:pPr lvl="3"/>
            <a:r>
              <a:t/>
            </a:r>
          </a:p>
          <a:p>
            <a:pPr lvl="4"/>
            <a:r>
              <a:t/>
            </a:r>
          </a:p>
        </p:txBody>
      </p:sp>
      <p:sp>
        <p:nvSpPr>
          <p:cNvPr id="61" name="Titolo Slide"/>
          <p:cNvSpPr txBox="1"/>
          <p:nvPr>
            <p:ph type="title" hasCustomPrompt="1"/>
          </p:nvPr>
        </p:nvSpPr>
        <p:spPr>
          <a:xfrm>
            <a:off x="643879" y="390192"/>
            <a:ext cx="10515601" cy="1325565"/>
          </a:xfrm>
          <a:prstGeom prst="rect">
            <a:avLst/>
          </a:prstGeom>
        </p:spPr>
        <p:txBody>
          <a:bodyPr/>
          <a:lstStyle>
            <a:lvl1pPr>
              <a:defRPr sz="1800">
                <a:latin typeface="Continuum Medium"/>
                <a:ea typeface="Continuum Medium"/>
                <a:cs typeface="Continuum Medium"/>
                <a:sym typeface="Continuum Medium"/>
              </a:defRPr>
            </a:lvl1pPr>
          </a:lstStyle>
          <a:p>
            <a:pPr/>
            <a:r>
              <a:t>Titolo Slide</a:t>
            </a:r>
          </a:p>
        </p:txBody>
      </p:sp>
      <p:pic>
        <p:nvPicPr>
          <p:cNvPr id="62" name="Immagine 18" descr="Immagine 18"/>
          <p:cNvPicPr>
            <a:picLocks noChangeAspect="1"/>
          </p:cNvPicPr>
          <p:nvPr/>
        </p:nvPicPr>
        <p:blipFill>
          <a:blip r:embed="rId2">
            <a:extLst/>
          </a:blip>
          <a:stretch>
            <a:fillRect/>
          </a:stretch>
        </p:blipFill>
        <p:spPr>
          <a:xfrm>
            <a:off x="10666396" y="304516"/>
            <a:ext cx="1281308" cy="383975"/>
          </a:xfrm>
          <a:prstGeom prst="rect">
            <a:avLst/>
          </a:prstGeom>
          <a:ln w="12700">
            <a:miter lim="400000"/>
          </a:ln>
        </p:spPr>
      </p:pic>
      <p:sp>
        <p:nvSpPr>
          <p:cNvPr id="63"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Intestazione sezione">
    <p:spTree>
      <p:nvGrpSpPr>
        <p:cNvPr id="1" name=""/>
        <p:cNvGrpSpPr/>
        <p:nvPr/>
      </p:nvGrpSpPr>
      <p:grpSpPr>
        <a:xfrm>
          <a:off x="0" y="0"/>
          <a:ext cx="0" cy="0"/>
          <a:chOff x="0" y="0"/>
          <a:chExt cx="0" cy="0"/>
        </a:xfrm>
      </p:grpSpPr>
      <p:sp>
        <p:nvSpPr>
          <p:cNvPr id="70" name="Connettore 1 15"/>
          <p:cNvSpPr/>
          <p:nvPr/>
        </p:nvSpPr>
        <p:spPr>
          <a:xfrm>
            <a:off x="647062" y="750277"/>
            <a:ext cx="3737370" cy="2"/>
          </a:xfrm>
          <a:prstGeom prst="line">
            <a:avLst/>
          </a:prstGeom>
          <a:ln w="6350">
            <a:solidFill>
              <a:srgbClr val="D0CECE"/>
            </a:solidFill>
            <a:miter/>
          </a:ln>
        </p:spPr>
        <p:txBody>
          <a:bodyPr lIns="45718" tIns="45718" rIns="45718" bIns="45718"/>
          <a:lstStyle/>
          <a:p>
            <a:pPr/>
          </a:p>
        </p:txBody>
      </p:sp>
      <p:sp>
        <p:nvSpPr>
          <p:cNvPr id="71" name="Rettangolo 17"/>
          <p:cNvSpPr/>
          <p:nvPr/>
        </p:nvSpPr>
        <p:spPr>
          <a:xfrm>
            <a:off x="54736" y="0"/>
            <a:ext cx="93789" cy="6858000"/>
          </a:xfrm>
          <a:prstGeom prst="rect">
            <a:avLst/>
          </a:prstGeom>
          <a:solidFill>
            <a:srgbClr val="E5489B"/>
          </a:solidFill>
          <a:ln w="12700">
            <a:miter lim="400000"/>
          </a:ln>
        </p:spPr>
        <p:txBody>
          <a:bodyPr lIns="45718" tIns="45718" rIns="45718" bIns="45718" anchor="ctr"/>
          <a:lstStyle/>
          <a:p>
            <a:pPr algn="ctr">
              <a:defRPr>
                <a:solidFill>
                  <a:srgbClr val="FFFFFF"/>
                </a:solidFill>
              </a:defRPr>
            </a:pPr>
          </a:p>
        </p:txBody>
      </p:sp>
      <p:sp>
        <p:nvSpPr>
          <p:cNvPr id="72" name="Rettangolo 16"/>
          <p:cNvSpPr/>
          <p:nvPr/>
        </p:nvSpPr>
        <p:spPr>
          <a:xfrm>
            <a:off x="-2" y="0"/>
            <a:ext cx="93789" cy="6858000"/>
          </a:xfrm>
          <a:prstGeom prst="rect">
            <a:avLst/>
          </a:prstGeom>
          <a:solidFill>
            <a:srgbClr val="244EA4"/>
          </a:solidFill>
          <a:ln w="12700">
            <a:miter lim="400000"/>
          </a:ln>
        </p:spPr>
        <p:txBody>
          <a:bodyPr lIns="45718" tIns="45718" rIns="45718" bIns="45718" anchor="ctr"/>
          <a:lstStyle/>
          <a:p>
            <a:pPr algn="ctr">
              <a:defRPr>
                <a:solidFill>
                  <a:srgbClr val="FFFFFF"/>
                </a:solidFill>
              </a:defRPr>
            </a:pPr>
          </a:p>
        </p:txBody>
      </p:sp>
      <p:sp>
        <p:nvSpPr>
          <p:cNvPr id="73" name="Corpo livello uno…"/>
          <p:cNvSpPr txBox="1"/>
          <p:nvPr>
            <p:ph type="body" sz="half" idx="1" hasCustomPrompt="1"/>
          </p:nvPr>
        </p:nvSpPr>
        <p:spPr>
          <a:xfrm>
            <a:off x="647063" y="1355671"/>
            <a:ext cx="5254617" cy="4520221"/>
          </a:xfrm>
          <a:prstGeom prst="rect">
            <a:avLst/>
          </a:prstGeom>
        </p:spPr>
        <p:txBody>
          <a:bodyPr/>
          <a:lstStyle>
            <a:lvl1pPr marL="0" indent="0">
              <a:lnSpc>
                <a:spcPct val="100000"/>
              </a:lnSpc>
              <a:spcBef>
                <a:spcPts val="0"/>
              </a:spcBef>
              <a:buSzTx/>
              <a:buFontTx/>
              <a:buNone/>
              <a:defRPr sz="1600">
                <a:latin typeface="Montserrat Thin Regular"/>
                <a:ea typeface="Montserrat Thin Regular"/>
                <a:cs typeface="Montserrat Thin Regular"/>
                <a:sym typeface="Montserrat Thin Regular"/>
              </a:defRPr>
            </a:lvl1pPr>
            <a:lvl2pPr marL="587827" indent="-130627">
              <a:lnSpc>
                <a:spcPct val="100000"/>
              </a:lnSpc>
              <a:spcBef>
                <a:spcPts val="0"/>
              </a:spcBef>
              <a:buFontTx/>
              <a:defRPr sz="1600">
                <a:latin typeface="Montserrat Thin Regular"/>
                <a:ea typeface="Montserrat Thin Regular"/>
                <a:cs typeface="Montserrat Thin Regular"/>
                <a:sym typeface="Montserrat Thin Regular"/>
              </a:defRPr>
            </a:lvl2pPr>
            <a:lvl3pPr marL="1066800" indent="-152400">
              <a:lnSpc>
                <a:spcPct val="100000"/>
              </a:lnSpc>
              <a:spcBef>
                <a:spcPts val="0"/>
              </a:spcBef>
              <a:buFontTx/>
              <a:defRPr sz="1600">
                <a:latin typeface="Montserrat Thin Regular"/>
                <a:ea typeface="Montserrat Thin Regular"/>
                <a:cs typeface="Montserrat Thin Regular"/>
                <a:sym typeface="Montserrat Thin Regular"/>
              </a:defRPr>
            </a:lvl3pPr>
            <a:lvl4pPr marL="1554480" indent="-182880">
              <a:lnSpc>
                <a:spcPct val="100000"/>
              </a:lnSpc>
              <a:spcBef>
                <a:spcPts val="0"/>
              </a:spcBef>
              <a:buFontTx/>
              <a:defRPr sz="1600">
                <a:latin typeface="Montserrat Thin Regular"/>
                <a:ea typeface="Montserrat Thin Regular"/>
                <a:cs typeface="Montserrat Thin Regular"/>
                <a:sym typeface="Montserrat Thin Regular"/>
              </a:defRPr>
            </a:lvl4pPr>
            <a:lvl5pPr marL="2011678" indent="-182878">
              <a:lnSpc>
                <a:spcPct val="100000"/>
              </a:lnSpc>
              <a:spcBef>
                <a:spcPts val="0"/>
              </a:spcBef>
              <a:buFontTx/>
              <a:defRPr sz="1600">
                <a:latin typeface="Montserrat Thin Regular"/>
                <a:ea typeface="Montserrat Thin Regular"/>
                <a:cs typeface="Montserrat Thin Regular"/>
                <a:sym typeface="Montserrat Thin Regular"/>
              </a:defRPr>
            </a:lvl5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p>
          <a:p>
            <a:pPr lvl="1"/>
            <a:r>
              <a:t/>
            </a:r>
          </a:p>
          <a:p>
            <a:pPr lvl="2"/>
            <a:r>
              <a:t/>
            </a:r>
          </a:p>
          <a:p>
            <a:pPr lvl="3"/>
            <a:r>
              <a:t/>
            </a:r>
          </a:p>
          <a:p>
            <a:pPr lvl="4"/>
            <a:r>
              <a:t/>
            </a:r>
          </a:p>
        </p:txBody>
      </p:sp>
      <p:sp>
        <p:nvSpPr>
          <p:cNvPr id="74" name="Titolo Slide"/>
          <p:cNvSpPr txBox="1"/>
          <p:nvPr>
            <p:ph type="title" hasCustomPrompt="1"/>
          </p:nvPr>
        </p:nvSpPr>
        <p:spPr>
          <a:xfrm>
            <a:off x="643879" y="390192"/>
            <a:ext cx="10515601" cy="1325565"/>
          </a:xfrm>
          <a:prstGeom prst="rect">
            <a:avLst/>
          </a:prstGeom>
        </p:spPr>
        <p:txBody>
          <a:bodyPr/>
          <a:lstStyle>
            <a:lvl1pPr>
              <a:defRPr sz="1800">
                <a:latin typeface="Continuum Medium"/>
                <a:ea typeface="Continuum Medium"/>
                <a:cs typeface="Continuum Medium"/>
                <a:sym typeface="Continuum Medium"/>
              </a:defRPr>
            </a:lvl1pPr>
          </a:lstStyle>
          <a:p>
            <a:pPr/>
            <a:r>
              <a:t>Titolo Slide</a:t>
            </a:r>
          </a:p>
        </p:txBody>
      </p:sp>
      <p:pic>
        <p:nvPicPr>
          <p:cNvPr id="75" name="Immagine 14" descr="Immagine 14"/>
          <p:cNvPicPr>
            <a:picLocks noChangeAspect="1"/>
          </p:cNvPicPr>
          <p:nvPr/>
        </p:nvPicPr>
        <p:blipFill>
          <a:blip r:embed="rId2">
            <a:extLst/>
          </a:blip>
          <a:stretch>
            <a:fillRect/>
          </a:stretch>
        </p:blipFill>
        <p:spPr>
          <a:xfrm>
            <a:off x="10666396" y="304516"/>
            <a:ext cx="1281308" cy="383975"/>
          </a:xfrm>
          <a:prstGeom prst="rect">
            <a:avLst/>
          </a:prstGeom>
          <a:ln w="12700">
            <a:miter lim="400000"/>
          </a:ln>
        </p:spPr>
      </p:pic>
      <p:sp>
        <p:nvSpPr>
          <p:cNvPr id="76"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Intestazione sezione">
    <p:spTree>
      <p:nvGrpSpPr>
        <p:cNvPr id="1" name=""/>
        <p:cNvGrpSpPr/>
        <p:nvPr/>
      </p:nvGrpSpPr>
      <p:grpSpPr>
        <a:xfrm>
          <a:off x="0" y="0"/>
          <a:ext cx="0" cy="0"/>
          <a:chOff x="0" y="0"/>
          <a:chExt cx="0" cy="0"/>
        </a:xfrm>
      </p:grpSpPr>
      <p:sp>
        <p:nvSpPr>
          <p:cNvPr id="83" name="Connettore 1 15"/>
          <p:cNvSpPr/>
          <p:nvPr/>
        </p:nvSpPr>
        <p:spPr>
          <a:xfrm>
            <a:off x="647062" y="750277"/>
            <a:ext cx="3737370" cy="2"/>
          </a:xfrm>
          <a:prstGeom prst="line">
            <a:avLst/>
          </a:prstGeom>
          <a:ln w="6350">
            <a:solidFill>
              <a:srgbClr val="D0CECE"/>
            </a:solidFill>
            <a:miter/>
          </a:ln>
        </p:spPr>
        <p:txBody>
          <a:bodyPr lIns="45718" tIns="45718" rIns="45718" bIns="45718"/>
          <a:lstStyle/>
          <a:p>
            <a:pPr/>
          </a:p>
        </p:txBody>
      </p:sp>
      <p:sp>
        <p:nvSpPr>
          <p:cNvPr id="84" name="Rettangolo 17"/>
          <p:cNvSpPr/>
          <p:nvPr/>
        </p:nvSpPr>
        <p:spPr>
          <a:xfrm>
            <a:off x="54736" y="0"/>
            <a:ext cx="93789" cy="6858000"/>
          </a:xfrm>
          <a:prstGeom prst="rect">
            <a:avLst/>
          </a:prstGeom>
          <a:solidFill>
            <a:srgbClr val="E5489B"/>
          </a:solidFill>
          <a:ln w="12700">
            <a:miter lim="400000"/>
          </a:ln>
        </p:spPr>
        <p:txBody>
          <a:bodyPr lIns="45718" tIns="45718" rIns="45718" bIns="45718" anchor="ctr"/>
          <a:lstStyle/>
          <a:p>
            <a:pPr algn="ctr">
              <a:defRPr>
                <a:solidFill>
                  <a:srgbClr val="FFFFFF"/>
                </a:solidFill>
              </a:defRPr>
            </a:pPr>
          </a:p>
        </p:txBody>
      </p:sp>
      <p:sp>
        <p:nvSpPr>
          <p:cNvPr id="85" name="Rettangolo 16"/>
          <p:cNvSpPr/>
          <p:nvPr/>
        </p:nvSpPr>
        <p:spPr>
          <a:xfrm>
            <a:off x="-2" y="0"/>
            <a:ext cx="93789" cy="6858000"/>
          </a:xfrm>
          <a:prstGeom prst="rect">
            <a:avLst/>
          </a:prstGeom>
          <a:solidFill>
            <a:srgbClr val="244EA4"/>
          </a:solidFill>
          <a:ln w="12700">
            <a:miter lim="400000"/>
          </a:ln>
        </p:spPr>
        <p:txBody>
          <a:bodyPr lIns="45718" tIns="45718" rIns="45718" bIns="45718" anchor="ctr"/>
          <a:lstStyle/>
          <a:p>
            <a:pPr algn="ctr">
              <a:defRPr>
                <a:solidFill>
                  <a:srgbClr val="FFFFFF"/>
                </a:solidFill>
              </a:defRPr>
            </a:pPr>
          </a:p>
        </p:txBody>
      </p:sp>
      <p:sp>
        <p:nvSpPr>
          <p:cNvPr id="86" name="Corpo livello uno…"/>
          <p:cNvSpPr txBox="1"/>
          <p:nvPr>
            <p:ph type="body" sz="half" idx="1" hasCustomPrompt="1"/>
          </p:nvPr>
        </p:nvSpPr>
        <p:spPr>
          <a:xfrm>
            <a:off x="647063" y="1355671"/>
            <a:ext cx="5254617" cy="4520221"/>
          </a:xfrm>
          <a:prstGeom prst="rect">
            <a:avLst/>
          </a:prstGeom>
        </p:spPr>
        <p:txBody>
          <a:bodyPr/>
          <a:lstStyle>
            <a:lvl1pPr marL="0" indent="0">
              <a:lnSpc>
                <a:spcPct val="100000"/>
              </a:lnSpc>
              <a:spcBef>
                <a:spcPts val="0"/>
              </a:spcBef>
              <a:buSzTx/>
              <a:buFontTx/>
              <a:buNone/>
              <a:defRPr sz="1600">
                <a:latin typeface="Montserrat Thin Regular"/>
                <a:ea typeface="Montserrat Thin Regular"/>
                <a:cs typeface="Montserrat Thin Regular"/>
                <a:sym typeface="Montserrat Thin Regular"/>
              </a:defRPr>
            </a:lvl1pPr>
            <a:lvl2pPr marL="587827" indent="-130627">
              <a:lnSpc>
                <a:spcPct val="100000"/>
              </a:lnSpc>
              <a:spcBef>
                <a:spcPts val="0"/>
              </a:spcBef>
              <a:buFontTx/>
              <a:defRPr sz="1600">
                <a:latin typeface="Montserrat Thin Regular"/>
                <a:ea typeface="Montserrat Thin Regular"/>
                <a:cs typeface="Montserrat Thin Regular"/>
                <a:sym typeface="Montserrat Thin Regular"/>
              </a:defRPr>
            </a:lvl2pPr>
            <a:lvl3pPr marL="1066800" indent="-152400">
              <a:lnSpc>
                <a:spcPct val="100000"/>
              </a:lnSpc>
              <a:spcBef>
                <a:spcPts val="0"/>
              </a:spcBef>
              <a:buFontTx/>
              <a:defRPr sz="1600">
                <a:latin typeface="Montserrat Thin Regular"/>
                <a:ea typeface="Montserrat Thin Regular"/>
                <a:cs typeface="Montserrat Thin Regular"/>
                <a:sym typeface="Montserrat Thin Regular"/>
              </a:defRPr>
            </a:lvl3pPr>
            <a:lvl4pPr marL="1554480" indent="-182880">
              <a:lnSpc>
                <a:spcPct val="100000"/>
              </a:lnSpc>
              <a:spcBef>
                <a:spcPts val="0"/>
              </a:spcBef>
              <a:buFontTx/>
              <a:defRPr sz="1600">
                <a:latin typeface="Montserrat Thin Regular"/>
                <a:ea typeface="Montserrat Thin Regular"/>
                <a:cs typeface="Montserrat Thin Regular"/>
                <a:sym typeface="Montserrat Thin Regular"/>
              </a:defRPr>
            </a:lvl4pPr>
            <a:lvl5pPr marL="2011678" indent="-182878">
              <a:lnSpc>
                <a:spcPct val="100000"/>
              </a:lnSpc>
              <a:spcBef>
                <a:spcPts val="0"/>
              </a:spcBef>
              <a:buFontTx/>
              <a:defRPr sz="1600">
                <a:latin typeface="Montserrat Thin Regular"/>
                <a:ea typeface="Montserrat Thin Regular"/>
                <a:cs typeface="Montserrat Thin Regular"/>
                <a:sym typeface="Montserrat Thin Regular"/>
              </a:defRPr>
            </a:lvl5pPr>
          </a:lstStyle>
          <a:p>
            <a:pPr/>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p>
          <a:p>
            <a:pPr lvl="1"/>
            <a:r>
              <a:t/>
            </a:r>
          </a:p>
          <a:p>
            <a:pPr lvl="2"/>
            <a:r>
              <a:t/>
            </a:r>
          </a:p>
          <a:p>
            <a:pPr lvl="3"/>
            <a:r>
              <a:t/>
            </a:r>
          </a:p>
          <a:p>
            <a:pPr lvl="4"/>
            <a:r>
              <a:t/>
            </a:r>
          </a:p>
        </p:txBody>
      </p:sp>
      <p:sp>
        <p:nvSpPr>
          <p:cNvPr id="87" name="Titolo Slide"/>
          <p:cNvSpPr txBox="1"/>
          <p:nvPr>
            <p:ph type="title" hasCustomPrompt="1"/>
          </p:nvPr>
        </p:nvSpPr>
        <p:spPr>
          <a:xfrm>
            <a:off x="643879" y="390192"/>
            <a:ext cx="10515601" cy="1325565"/>
          </a:xfrm>
          <a:prstGeom prst="rect">
            <a:avLst/>
          </a:prstGeom>
        </p:spPr>
        <p:txBody>
          <a:bodyPr/>
          <a:lstStyle>
            <a:lvl1pPr>
              <a:defRPr sz="1800">
                <a:latin typeface="Continuum Medium"/>
                <a:ea typeface="Continuum Medium"/>
                <a:cs typeface="Continuum Medium"/>
                <a:sym typeface="Continuum Medium"/>
              </a:defRPr>
            </a:lvl1pPr>
          </a:lstStyle>
          <a:p>
            <a:pPr/>
            <a:r>
              <a:t>Titolo Slide</a:t>
            </a:r>
          </a:p>
        </p:txBody>
      </p:sp>
      <p:pic>
        <p:nvPicPr>
          <p:cNvPr id="88" name="Immagine 13" descr="Immagine 13"/>
          <p:cNvPicPr>
            <a:picLocks noChangeAspect="1"/>
          </p:cNvPicPr>
          <p:nvPr/>
        </p:nvPicPr>
        <p:blipFill>
          <a:blip r:embed="rId2">
            <a:extLst/>
          </a:blip>
          <a:stretch>
            <a:fillRect/>
          </a:stretch>
        </p:blipFill>
        <p:spPr>
          <a:xfrm>
            <a:off x="10666396" y="304516"/>
            <a:ext cx="1281308" cy="383975"/>
          </a:xfrm>
          <a:prstGeom prst="rect">
            <a:avLst/>
          </a:prstGeom>
          <a:ln w="12700">
            <a:miter lim="400000"/>
          </a:ln>
        </p:spPr>
      </p:pic>
      <p:sp>
        <p:nvSpPr>
          <p:cNvPr id="89"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Intestazione sezione">
    <p:spTree>
      <p:nvGrpSpPr>
        <p:cNvPr id="1" name=""/>
        <p:cNvGrpSpPr/>
        <p:nvPr/>
      </p:nvGrpSpPr>
      <p:grpSpPr>
        <a:xfrm>
          <a:off x="0" y="0"/>
          <a:ext cx="0" cy="0"/>
          <a:chOff x="0" y="0"/>
          <a:chExt cx="0" cy="0"/>
        </a:xfrm>
      </p:grpSpPr>
      <p:sp>
        <p:nvSpPr>
          <p:cNvPr id="96" name="Connettore 1 15"/>
          <p:cNvSpPr/>
          <p:nvPr/>
        </p:nvSpPr>
        <p:spPr>
          <a:xfrm>
            <a:off x="647062" y="750277"/>
            <a:ext cx="3737370" cy="2"/>
          </a:xfrm>
          <a:prstGeom prst="line">
            <a:avLst/>
          </a:prstGeom>
          <a:ln w="6350">
            <a:solidFill>
              <a:srgbClr val="D0CECE"/>
            </a:solidFill>
            <a:miter/>
          </a:ln>
        </p:spPr>
        <p:txBody>
          <a:bodyPr lIns="45718" tIns="45718" rIns="45718" bIns="45718"/>
          <a:lstStyle/>
          <a:p>
            <a:pPr/>
          </a:p>
        </p:txBody>
      </p:sp>
      <p:sp>
        <p:nvSpPr>
          <p:cNvPr id="97" name="Rettangolo 17"/>
          <p:cNvSpPr/>
          <p:nvPr/>
        </p:nvSpPr>
        <p:spPr>
          <a:xfrm>
            <a:off x="54736" y="0"/>
            <a:ext cx="93789" cy="6858000"/>
          </a:xfrm>
          <a:prstGeom prst="rect">
            <a:avLst/>
          </a:prstGeom>
          <a:solidFill>
            <a:srgbClr val="E5489B"/>
          </a:solidFill>
          <a:ln w="12700">
            <a:miter lim="400000"/>
          </a:ln>
        </p:spPr>
        <p:txBody>
          <a:bodyPr lIns="45718" tIns="45718" rIns="45718" bIns="45718" anchor="ctr"/>
          <a:lstStyle/>
          <a:p>
            <a:pPr algn="ctr">
              <a:defRPr>
                <a:solidFill>
                  <a:srgbClr val="FFFFFF"/>
                </a:solidFill>
              </a:defRPr>
            </a:pPr>
          </a:p>
        </p:txBody>
      </p:sp>
      <p:sp>
        <p:nvSpPr>
          <p:cNvPr id="98" name="Rettangolo 16"/>
          <p:cNvSpPr/>
          <p:nvPr/>
        </p:nvSpPr>
        <p:spPr>
          <a:xfrm>
            <a:off x="-2" y="0"/>
            <a:ext cx="93789" cy="6858000"/>
          </a:xfrm>
          <a:prstGeom prst="rect">
            <a:avLst/>
          </a:prstGeom>
          <a:solidFill>
            <a:srgbClr val="244EA4"/>
          </a:solidFill>
          <a:ln w="12700">
            <a:miter lim="400000"/>
          </a:ln>
        </p:spPr>
        <p:txBody>
          <a:bodyPr lIns="45718" tIns="45718" rIns="45718" bIns="45718" anchor="ctr"/>
          <a:lstStyle/>
          <a:p>
            <a:pPr algn="ctr">
              <a:defRPr>
                <a:solidFill>
                  <a:srgbClr val="FFFFFF"/>
                </a:solidFill>
              </a:defRPr>
            </a:pPr>
          </a:p>
        </p:txBody>
      </p:sp>
      <p:sp>
        <p:nvSpPr>
          <p:cNvPr id="99" name="Titolo Slide"/>
          <p:cNvSpPr txBox="1"/>
          <p:nvPr>
            <p:ph type="title" hasCustomPrompt="1"/>
          </p:nvPr>
        </p:nvSpPr>
        <p:spPr>
          <a:xfrm>
            <a:off x="643879" y="390192"/>
            <a:ext cx="10515601" cy="1325565"/>
          </a:xfrm>
          <a:prstGeom prst="rect">
            <a:avLst/>
          </a:prstGeom>
        </p:spPr>
        <p:txBody>
          <a:bodyPr/>
          <a:lstStyle>
            <a:lvl1pPr>
              <a:defRPr sz="1800">
                <a:latin typeface="Continuum Medium"/>
                <a:ea typeface="Continuum Medium"/>
                <a:cs typeface="Continuum Medium"/>
                <a:sym typeface="Continuum Medium"/>
              </a:defRPr>
            </a:lvl1pPr>
          </a:lstStyle>
          <a:p>
            <a:pPr/>
            <a:r>
              <a:t>Titolo Slide</a:t>
            </a:r>
          </a:p>
        </p:txBody>
      </p:sp>
      <p:pic>
        <p:nvPicPr>
          <p:cNvPr id="100" name="Immagine 10" descr="Immagine 10"/>
          <p:cNvPicPr>
            <a:picLocks noChangeAspect="1"/>
          </p:cNvPicPr>
          <p:nvPr/>
        </p:nvPicPr>
        <p:blipFill>
          <a:blip r:embed="rId2">
            <a:extLst/>
          </a:blip>
          <a:stretch>
            <a:fillRect/>
          </a:stretch>
        </p:blipFill>
        <p:spPr>
          <a:xfrm>
            <a:off x="10666396" y="304516"/>
            <a:ext cx="1281308" cy="383975"/>
          </a:xfrm>
          <a:prstGeom prst="rect">
            <a:avLst/>
          </a:prstGeom>
          <a:ln w="12700">
            <a:miter lim="400000"/>
          </a:ln>
        </p:spPr>
      </p:pic>
      <p:sp>
        <p:nvSpPr>
          <p:cNvPr id="101"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Intestazione sezione">
    <p:spTree>
      <p:nvGrpSpPr>
        <p:cNvPr id="1" name=""/>
        <p:cNvGrpSpPr/>
        <p:nvPr/>
      </p:nvGrpSpPr>
      <p:grpSpPr>
        <a:xfrm>
          <a:off x="0" y="0"/>
          <a:ext cx="0" cy="0"/>
          <a:chOff x="0" y="0"/>
          <a:chExt cx="0" cy="0"/>
        </a:xfrm>
      </p:grpSpPr>
      <p:sp>
        <p:nvSpPr>
          <p:cNvPr id="108" name="Rettangolo 3"/>
          <p:cNvSpPr/>
          <p:nvPr/>
        </p:nvSpPr>
        <p:spPr>
          <a:xfrm>
            <a:off x="-2" y="0"/>
            <a:ext cx="5278586" cy="6858000"/>
          </a:xfrm>
          <a:prstGeom prst="rect">
            <a:avLst/>
          </a:prstGeom>
          <a:solidFill>
            <a:srgbClr val="EDEDED"/>
          </a:solidFill>
          <a:ln w="12700">
            <a:solidFill>
              <a:srgbClr val="FFFFFF"/>
            </a:solidFill>
            <a:miter/>
          </a:ln>
        </p:spPr>
        <p:txBody>
          <a:bodyPr lIns="45718" tIns="45718" rIns="45718" bIns="45718" anchor="ctr"/>
          <a:lstStyle/>
          <a:p>
            <a:pPr algn="ctr">
              <a:defRPr>
                <a:solidFill>
                  <a:srgbClr val="FFFFFF"/>
                </a:solidFill>
              </a:defRPr>
            </a:pPr>
          </a:p>
        </p:txBody>
      </p:sp>
      <p:sp>
        <p:nvSpPr>
          <p:cNvPr id="109" name="Connettore 1 14"/>
          <p:cNvSpPr/>
          <p:nvPr/>
        </p:nvSpPr>
        <p:spPr>
          <a:xfrm>
            <a:off x="5675887" y="1429149"/>
            <a:ext cx="3737371" cy="2"/>
          </a:xfrm>
          <a:prstGeom prst="line">
            <a:avLst/>
          </a:prstGeom>
          <a:ln w="6350">
            <a:solidFill>
              <a:srgbClr val="D0CECE"/>
            </a:solidFill>
            <a:miter/>
          </a:ln>
        </p:spPr>
        <p:txBody>
          <a:bodyPr lIns="45718" tIns="45718" rIns="45718" bIns="45718"/>
          <a:lstStyle/>
          <a:p>
            <a:pPr/>
          </a:p>
        </p:txBody>
      </p:sp>
      <p:sp>
        <p:nvSpPr>
          <p:cNvPr id="110" name="Rettangolo 8"/>
          <p:cNvSpPr/>
          <p:nvPr/>
        </p:nvSpPr>
        <p:spPr>
          <a:xfrm>
            <a:off x="54736" y="0"/>
            <a:ext cx="93789" cy="6858000"/>
          </a:xfrm>
          <a:prstGeom prst="rect">
            <a:avLst/>
          </a:prstGeom>
          <a:solidFill>
            <a:srgbClr val="E5489B"/>
          </a:solidFill>
          <a:ln w="12700">
            <a:miter lim="400000"/>
          </a:ln>
        </p:spPr>
        <p:txBody>
          <a:bodyPr lIns="45718" tIns="45718" rIns="45718" bIns="45718" anchor="ctr"/>
          <a:lstStyle/>
          <a:p>
            <a:pPr algn="ctr">
              <a:defRPr>
                <a:solidFill>
                  <a:srgbClr val="FFFFFF"/>
                </a:solidFill>
              </a:defRPr>
            </a:pPr>
          </a:p>
        </p:txBody>
      </p:sp>
      <p:sp>
        <p:nvSpPr>
          <p:cNvPr id="111" name="Rettangolo 10"/>
          <p:cNvSpPr/>
          <p:nvPr/>
        </p:nvSpPr>
        <p:spPr>
          <a:xfrm>
            <a:off x="-2" y="0"/>
            <a:ext cx="93789" cy="6858000"/>
          </a:xfrm>
          <a:prstGeom prst="rect">
            <a:avLst/>
          </a:prstGeom>
          <a:solidFill>
            <a:srgbClr val="244EA4"/>
          </a:solidFill>
          <a:ln w="12700">
            <a:miter lim="400000"/>
          </a:ln>
        </p:spPr>
        <p:txBody>
          <a:bodyPr lIns="45718" tIns="45718" rIns="45718" bIns="45718" anchor="ctr"/>
          <a:lstStyle/>
          <a:p>
            <a:pPr algn="ctr">
              <a:defRPr>
                <a:solidFill>
                  <a:srgbClr val="FFFFFF"/>
                </a:solidFill>
              </a:defRPr>
            </a:pPr>
          </a:p>
        </p:txBody>
      </p:sp>
      <p:sp>
        <p:nvSpPr>
          <p:cNvPr id="112" name="Corpo livello uno…"/>
          <p:cNvSpPr txBox="1"/>
          <p:nvPr>
            <p:ph type="body" sz="half" idx="1"/>
          </p:nvPr>
        </p:nvSpPr>
        <p:spPr>
          <a:xfrm>
            <a:off x="5683708" y="1624028"/>
            <a:ext cx="5992477" cy="4520218"/>
          </a:xfrm>
          <a:prstGeom prst="rect">
            <a:avLst/>
          </a:prstGeom>
        </p:spPr>
        <p:txBody>
          <a:bodyPr/>
          <a:lstStyle>
            <a:lvl1pPr>
              <a:defRPr sz="1600">
                <a:latin typeface="Montserrat Thin Regular"/>
                <a:ea typeface="Montserrat Thin Regular"/>
                <a:cs typeface="Montserrat Thin Regular"/>
                <a:sym typeface="Montserrat Thin Regular"/>
              </a:defRPr>
            </a:lvl1pPr>
            <a:lvl2pPr marL="587827" indent="-130627">
              <a:defRPr sz="1600">
                <a:latin typeface="Montserrat Thin Regular"/>
                <a:ea typeface="Montserrat Thin Regular"/>
                <a:cs typeface="Montserrat Thin Regular"/>
                <a:sym typeface="Montserrat Thin Regular"/>
              </a:defRPr>
            </a:lvl2pPr>
            <a:lvl3pPr marL="1066800" indent="-152400">
              <a:defRPr sz="1600">
                <a:latin typeface="Montserrat Thin Regular"/>
                <a:ea typeface="Montserrat Thin Regular"/>
                <a:cs typeface="Montserrat Thin Regular"/>
                <a:sym typeface="Montserrat Thin Regular"/>
              </a:defRPr>
            </a:lvl3pPr>
            <a:lvl4pPr marL="1554480" indent="-182880">
              <a:defRPr sz="1600">
                <a:latin typeface="Montserrat Thin Regular"/>
                <a:ea typeface="Montserrat Thin Regular"/>
                <a:cs typeface="Montserrat Thin Regular"/>
                <a:sym typeface="Montserrat Thin Regular"/>
              </a:defRPr>
            </a:lvl4pPr>
            <a:lvl5pPr marL="2011678" indent="-182878">
              <a:defRPr sz="1600">
                <a:latin typeface="Montserrat Thin Regular"/>
                <a:ea typeface="Montserrat Thin Regular"/>
                <a:cs typeface="Montserrat Thin Regular"/>
                <a:sym typeface="Montserrat Thin Regular"/>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13" name="Titolo Slide"/>
          <p:cNvSpPr txBox="1"/>
          <p:nvPr>
            <p:ph type="title" hasCustomPrompt="1"/>
          </p:nvPr>
        </p:nvSpPr>
        <p:spPr>
          <a:xfrm>
            <a:off x="5675888" y="1038939"/>
            <a:ext cx="10515601" cy="1325563"/>
          </a:xfrm>
          <a:prstGeom prst="rect">
            <a:avLst/>
          </a:prstGeom>
        </p:spPr>
        <p:txBody>
          <a:bodyPr/>
          <a:lstStyle>
            <a:lvl1pPr>
              <a:defRPr sz="1800">
                <a:latin typeface="Continuum Medium"/>
                <a:ea typeface="Continuum Medium"/>
                <a:cs typeface="Continuum Medium"/>
                <a:sym typeface="Continuum Medium"/>
              </a:defRPr>
            </a:lvl1pPr>
          </a:lstStyle>
          <a:p>
            <a:pPr/>
            <a:r>
              <a:t>Titolo Slide</a:t>
            </a:r>
          </a:p>
        </p:txBody>
      </p:sp>
      <p:pic>
        <p:nvPicPr>
          <p:cNvPr id="114" name="Immagine 9" descr="Immagine 9"/>
          <p:cNvPicPr>
            <a:picLocks noChangeAspect="1"/>
          </p:cNvPicPr>
          <p:nvPr/>
        </p:nvPicPr>
        <p:blipFill>
          <a:blip r:embed="rId2">
            <a:extLst/>
          </a:blip>
          <a:stretch>
            <a:fillRect/>
          </a:stretch>
        </p:blipFill>
        <p:spPr>
          <a:xfrm>
            <a:off x="10666396" y="304516"/>
            <a:ext cx="1281308" cy="383975"/>
          </a:xfrm>
          <a:prstGeom prst="rect">
            <a:avLst/>
          </a:prstGeom>
          <a:ln w="12700">
            <a:miter lim="400000"/>
          </a:ln>
        </p:spPr>
      </p:pic>
      <p:sp>
        <p:nvSpPr>
          <p:cNvPr id="115" name="Numero diapositiva"/>
          <p:cNvSpPr txBox="1"/>
          <p:nvPr>
            <p:ph type="sldNum" sz="quarter" idx="2"/>
          </p:nvPr>
        </p:nvSpPr>
        <p:spPr>
          <a:xfrm>
            <a:off x="11115056" y="6407356"/>
            <a:ext cx="258623" cy="248304"/>
          </a:xfrm>
          <a:prstGeom prst="rect">
            <a:avLst/>
          </a:prstGeom>
        </p:spPr>
        <p:txBody>
          <a:bodyPr/>
          <a:lstStyle>
            <a:lvl1pPr algn="r">
              <a:defRPr sz="1200">
                <a:solidFill>
                  <a:srgbClr val="BFBFB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ttangolo 2"/>
          <p:cNvSpPr txBox="1"/>
          <p:nvPr/>
        </p:nvSpPr>
        <p:spPr>
          <a:xfrm>
            <a:off x="2620443" y="6490966"/>
            <a:ext cx="6534299" cy="5614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lnSpc>
                <a:spcPct val="90000"/>
              </a:lnSpc>
              <a:spcBef>
                <a:spcPts val="600"/>
              </a:spcBef>
              <a:defRPr sz="1100">
                <a:solidFill>
                  <a:srgbClr val="808080">
                    <a:alpha val="80000"/>
                  </a:srgbClr>
                </a:solidFill>
                <a:latin typeface="Continuum Light"/>
                <a:ea typeface="Continuum Light"/>
                <a:cs typeface="Continuum Light"/>
                <a:sym typeface="Continuum Light"/>
              </a:defRPr>
            </a:lvl1pPr>
          </a:lstStyle>
          <a:p>
            <a:pPr/>
            <a:r>
              <a:t>Links Company Presentation</a:t>
            </a:r>
          </a:p>
        </p:txBody>
      </p:sp>
      <p:sp>
        <p:nvSpPr>
          <p:cNvPr id="3" name="Titolo Testo"/>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Titolo Testo</a:t>
            </a:r>
          </a:p>
        </p:txBody>
      </p:sp>
      <p:sp>
        <p:nvSpPr>
          <p:cNvPr id="4" name="Corpo livello uno…"/>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5" name="Numero diapositiva"/>
          <p:cNvSpPr txBox="1"/>
          <p:nvPr>
            <p:ph type="sldNum" sz="quarter" idx="2"/>
          </p:nvPr>
        </p:nvSpPr>
        <p:spPr>
          <a:xfrm>
            <a:off x="8610600" y="6356350"/>
            <a:ext cx="335864" cy="333086"/>
          </a:xfrm>
          <a:prstGeom prst="rect">
            <a:avLst/>
          </a:prstGeom>
          <a:ln w="12700">
            <a:miter lim="400000"/>
          </a:ln>
        </p:spPr>
        <p:txBody>
          <a:bodyPr wrap="none" lIns="45718" tIns="45718" rIns="45718" bIns="45718">
            <a:spAutoFit/>
          </a:body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 Id="rId3"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 Id="rId3"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 Id="rId3"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CasellaDiTesto 2"/>
          <p:cNvSpPr txBox="1"/>
          <p:nvPr/>
        </p:nvSpPr>
        <p:spPr>
          <a:xfrm>
            <a:off x="416676" y="359393"/>
            <a:ext cx="6577584" cy="726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000">
                <a:solidFill>
                  <a:srgbClr val="184EA4"/>
                </a:solidFill>
                <a:latin typeface="Continuum Medium"/>
                <a:ea typeface="Continuum Medium"/>
                <a:cs typeface="Continuum Medium"/>
                <a:sym typeface="Continuum Medium"/>
              </a:defRPr>
            </a:lvl1pPr>
          </a:lstStyle>
          <a:p>
            <a:pPr/>
            <a:r>
              <a:t>Web Development</a:t>
            </a:r>
          </a:p>
        </p:txBody>
      </p:sp>
      <p:sp>
        <p:nvSpPr>
          <p:cNvPr id="352" name="Forma"/>
          <p:cNvSpPr/>
          <p:nvPr/>
        </p:nvSpPr>
        <p:spPr>
          <a:xfrm>
            <a:off x="9013605" y="5904548"/>
            <a:ext cx="3168643" cy="608074"/>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703" y="0"/>
                </a:moveTo>
                <a:lnTo>
                  <a:pt x="0" y="21096"/>
                </a:lnTo>
                <a:lnTo>
                  <a:pt x="21582" y="21600"/>
                </a:lnTo>
                <a:cubicBezTo>
                  <a:pt x="21589" y="18268"/>
                  <a:pt x="21595" y="14935"/>
                  <a:pt x="21597" y="11603"/>
                </a:cubicBezTo>
                <a:cubicBezTo>
                  <a:pt x="21600" y="7847"/>
                  <a:pt x="21600" y="4092"/>
                  <a:pt x="21596" y="336"/>
                </a:cubicBezTo>
                <a:lnTo>
                  <a:pt x="1703" y="0"/>
                </a:lnTo>
                <a:close/>
              </a:path>
            </a:pathLst>
          </a:custGeom>
          <a:solidFill>
            <a:srgbClr val="2B4F9B"/>
          </a:solidFill>
          <a:ln w="12700">
            <a:miter lim="400000"/>
          </a:ln>
        </p:spPr>
        <p:txBody>
          <a:bodyPr lIns="45718" tIns="45718" rIns="45718" bIns="45718" anchor="ctr"/>
          <a:lstStyle/>
          <a:p>
            <a:pPr>
              <a:defRPr sz="1200"/>
            </a:pPr>
          </a:p>
        </p:txBody>
      </p:sp>
      <p:sp>
        <p:nvSpPr>
          <p:cNvPr id="353" name="CasellaDiTesto 2"/>
          <p:cNvSpPr txBox="1"/>
          <p:nvPr/>
        </p:nvSpPr>
        <p:spPr>
          <a:xfrm>
            <a:off x="8784863" y="5922136"/>
            <a:ext cx="3778506" cy="5728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a:solidFill>
                  <a:srgbClr val="FFFFFF"/>
                </a:solidFill>
              </a:defRPr>
            </a:pPr>
            <a:r>
              <a:t>Daniele De Padova</a:t>
            </a:r>
          </a:p>
          <a:p>
            <a:pPr algn="ctr">
              <a:defRPr sz="1400">
                <a:solidFill>
                  <a:srgbClr val="FFFFFF"/>
                </a:solidFill>
              </a:defRPr>
            </a:pPr>
            <a:r>
              <a:t>Senior Frontend Developer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egnaposto numero diapositiva 1"/>
          <p:cNvSpPr txBox="1"/>
          <p:nvPr>
            <p:ph type="sldNum" sz="quarter" idx="4294967295"/>
          </p:nvPr>
        </p:nvSpPr>
        <p:spPr>
          <a:xfrm>
            <a:off x="11192295" y="6407356"/>
            <a:ext cx="181381" cy="248304"/>
          </a:xfrm>
          <a:prstGeom prst="rect">
            <a:avLst/>
          </a:prstGeom>
          <a:extLst>
            <a:ext uri="{C572A759-6A51-4108-AA02-DFA0A04FC94B}">
              <ma14:wrappingTextBoxFlag xmlns:ma14="http://schemas.microsoft.com/office/mac/drawingml/2011/main" val="1"/>
            </a:ext>
          </a:extLst>
        </p:spPr>
        <p:txBody>
          <a:bodyPr/>
          <a:lstStyle>
            <a:lvl1pPr algn="r">
              <a:defRPr sz="1200">
                <a:solidFill>
                  <a:srgbClr val="FFFFFF"/>
                </a:solidFill>
              </a:defRPr>
            </a:lvl1pPr>
          </a:lstStyle>
          <a:p>
            <a:pPr/>
            <a:fld id="{86CB4B4D-7CA3-9044-876B-883B54F8677D}" type="slidenum"/>
          </a:p>
        </p:txBody>
      </p:sp>
      <p:sp>
        <p:nvSpPr>
          <p:cNvPr id="356" name="Titolo 2"/>
          <p:cNvSpPr txBox="1"/>
          <p:nvPr>
            <p:ph type="title"/>
          </p:nvPr>
        </p:nvSpPr>
        <p:spPr>
          <a:xfrm>
            <a:off x="858077" y="414239"/>
            <a:ext cx="10515601" cy="2852741"/>
          </a:xfrm>
          <a:prstGeom prst="rect">
            <a:avLst/>
          </a:prstGeom>
        </p:spPr>
        <p:txBody>
          <a:bodyPr/>
          <a:lstStyle/>
          <a:p>
            <a:pPr/>
            <a:r>
              <a:t>Introduzione al corso</a:t>
            </a:r>
          </a:p>
        </p:txBody>
      </p:sp>
      <p:sp>
        <p:nvSpPr>
          <p:cNvPr id="357" name="Segnaposto testo 3"/>
          <p:cNvSpPr txBox="1"/>
          <p:nvPr>
            <p:ph type="body" sz="quarter" idx="1"/>
          </p:nvPr>
        </p:nvSpPr>
        <p:spPr>
          <a:xfrm>
            <a:off x="2111911" y="3429000"/>
            <a:ext cx="7890165" cy="1500188"/>
          </a:xfrm>
          <a:prstGeom prst="rect">
            <a:avLst/>
          </a:prstGeom>
        </p:spPr>
        <p:txBody>
          <a:bodyPr/>
          <a:lstStyle/>
          <a:p>
            <a:pPr/>
            <a:r>
              <a:t>Cosa è il web development? Come differisce da uno sviluppo di una “normale” applicazione (applicazione nativa)?</a:t>
            </a:r>
          </a:p>
        </p:txBody>
      </p:sp>
      <p:sp>
        <p:nvSpPr>
          <p:cNvPr id="358" name="Ovale 5"/>
          <p:cNvSpPr/>
          <p:nvPr/>
        </p:nvSpPr>
        <p:spPr>
          <a:xfrm>
            <a:off x="879902" y="4529390"/>
            <a:ext cx="1480679" cy="1480679"/>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59" name="Ovale 6"/>
          <p:cNvSpPr/>
          <p:nvPr/>
        </p:nvSpPr>
        <p:spPr>
          <a:xfrm>
            <a:off x="3665523" y="4508425"/>
            <a:ext cx="1480679" cy="1480679"/>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60" name="Ovale 7"/>
          <p:cNvSpPr/>
          <p:nvPr/>
        </p:nvSpPr>
        <p:spPr>
          <a:xfrm>
            <a:off x="6662614" y="4573386"/>
            <a:ext cx="1480679" cy="1480679"/>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pic>
        <p:nvPicPr>
          <p:cNvPr id="361" name="sconosciuto.png" descr="sconosciuto.png"/>
          <p:cNvPicPr>
            <a:picLocks noChangeAspect="1"/>
          </p:cNvPicPr>
          <p:nvPr/>
        </p:nvPicPr>
        <p:blipFill>
          <a:blip r:embed="rId2">
            <a:extLst/>
          </a:blip>
          <a:stretch>
            <a:fillRect/>
          </a:stretch>
        </p:blipFill>
        <p:spPr>
          <a:xfrm>
            <a:off x="1010640" y="4660128"/>
            <a:ext cx="1219202" cy="1219202"/>
          </a:xfrm>
          <a:prstGeom prst="rect">
            <a:avLst/>
          </a:prstGeom>
          <a:ln w="12700">
            <a:miter lim="400000"/>
          </a:ln>
        </p:spPr>
      </p:pic>
      <p:sp>
        <p:nvSpPr>
          <p:cNvPr id="362" name="Ovale 7"/>
          <p:cNvSpPr/>
          <p:nvPr/>
        </p:nvSpPr>
        <p:spPr>
          <a:xfrm>
            <a:off x="9871174" y="4534778"/>
            <a:ext cx="1480679" cy="1480679"/>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pic>
        <p:nvPicPr>
          <p:cNvPr id="363" name="Immagine" descr="Immagine"/>
          <p:cNvPicPr>
            <a:picLocks noChangeAspect="1"/>
          </p:cNvPicPr>
          <p:nvPr/>
        </p:nvPicPr>
        <p:blipFill>
          <a:blip r:embed="rId3">
            <a:extLst/>
          </a:blip>
          <a:stretch>
            <a:fillRect/>
          </a:stretch>
        </p:blipFill>
        <p:spPr>
          <a:xfrm>
            <a:off x="3899896" y="4742798"/>
            <a:ext cx="1011932" cy="1011931"/>
          </a:xfrm>
          <a:prstGeom prst="rect">
            <a:avLst/>
          </a:prstGeom>
          <a:ln w="12700">
            <a:miter lim="400000"/>
          </a:ln>
        </p:spPr>
      </p:pic>
      <p:pic>
        <p:nvPicPr>
          <p:cNvPr id="364" name="Immagine" descr="Immagine"/>
          <p:cNvPicPr>
            <a:picLocks noChangeAspect="1"/>
          </p:cNvPicPr>
          <p:nvPr/>
        </p:nvPicPr>
        <p:blipFill>
          <a:blip r:embed="rId4">
            <a:extLst/>
          </a:blip>
          <a:stretch>
            <a:fillRect/>
          </a:stretch>
        </p:blipFill>
        <p:spPr>
          <a:xfrm>
            <a:off x="10170508" y="4828725"/>
            <a:ext cx="882010" cy="882009"/>
          </a:xfrm>
          <a:prstGeom prst="rect">
            <a:avLst/>
          </a:prstGeom>
          <a:ln w="12700">
            <a:miter lim="400000"/>
          </a:ln>
        </p:spPr>
      </p:pic>
      <p:pic>
        <p:nvPicPr>
          <p:cNvPr id="365" name="Immagine" descr="Immagine"/>
          <p:cNvPicPr>
            <a:picLocks noChangeAspect="1"/>
          </p:cNvPicPr>
          <p:nvPr/>
        </p:nvPicPr>
        <p:blipFill>
          <a:blip r:embed="rId5">
            <a:extLst/>
          </a:blip>
          <a:stretch>
            <a:fillRect/>
          </a:stretch>
        </p:blipFill>
        <p:spPr>
          <a:xfrm>
            <a:off x="7044582" y="4763764"/>
            <a:ext cx="716744" cy="101193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32" presetID="23" grpId="1" fill="hold">
                                  <p:stCondLst>
                                    <p:cond delay="0"/>
                                  </p:stCondLst>
                                  <p:iterate type="el" backwards="0">
                                    <p:tmAbs val="0"/>
                                  </p:iterate>
                                  <p:childTnLst>
                                    <p:anim calcmode="lin" valueType="num">
                                      <p:cBhvr>
                                        <p:cTn id="6" dur="1000" fill="hold"/>
                                        <p:tgtEl>
                                          <p:spTgt spid="361"/>
                                        </p:tgtEl>
                                        <p:attrNameLst>
                                          <p:attrName>ppt_w</p:attrName>
                                        </p:attrNameLst>
                                      </p:cBhvr>
                                      <p:tavLst>
                                        <p:tav tm="0">
                                          <p:val>
                                            <p:strVal val="ppt_w"/>
                                          </p:val>
                                        </p:tav>
                                        <p:tav tm="100000">
                                          <p:val>
                                            <p:fltVal val="0"/>
                                          </p:val>
                                        </p:tav>
                                      </p:tavLst>
                                    </p:anim>
                                    <p:anim calcmode="lin" valueType="num">
                                      <p:cBhvr>
                                        <p:cTn id="7" dur="1000" fill="hold"/>
                                        <p:tgtEl>
                                          <p:spTgt spid="361"/>
                                        </p:tgtEl>
                                        <p:attrNameLst>
                                          <p:attrName>ppt_h</p:attrName>
                                        </p:attrNameLst>
                                      </p:cBhvr>
                                      <p:tavLst>
                                        <p:tav tm="0">
                                          <p:val>
                                            <p:strVal val="ppt_h"/>
                                          </p:val>
                                        </p:tav>
                                        <p:tav tm="100000">
                                          <p:val>
                                            <p:fltVal val="0"/>
                                          </p:val>
                                        </p:tav>
                                      </p:tavLst>
                                    </p:anim>
                                    <p:set>
                                      <p:cBhvr>
                                        <p:cTn id="8" fill="hold">
                                          <p:stCondLst>
                                            <p:cond delay="999"/>
                                          </p:stCondLst>
                                        </p:cTn>
                                        <p:tgtEl>
                                          <p:spTgt spid="3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1"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CasellaDiTesto 7"/>
          <p:cNvSpPr txBox="1"/>
          <p:nvPr/>
        </p:nvSpPr>
        <p:spPr>
          <a:xfrm>
            <a:off x="627610" y="356259"/>
            <a:ext cx="3827419" cy="3708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Continuum Medium"/>
                <a:ea typeface="Continuum Medium"/>
                <a:cs typeface="Continuum Medium"/>
                <a:sym typeface="Continuum Medium"/>
              </a:defRPr>
            </a:lvl1pPr>
          </a:lstStyle>
          <a:p>
            <a:pPr/>
            <a:r>
              <a:t>Cos’è il web development?</a:t>
            </a:r>
          </a:p>
        </p:txBody>
      </p:sp>
      <p:sp>
        <p:nvSpPr>
          <p:cNvPr id="368" name="CasellaDiTesto 9"/>
          <p:cNvSpPr txBox="1"/>
          <p:nvPr/>
        </p:nvSpPr>
        <p:spPr>
          <a:xfrm>
            <a:off x="691111" y="1178792"/>
            <a:ext cx="10809779"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latin typeface="Montserrat Thin Regular"/>
                <a:ea typeface="Montserrat Thin Regular"/>
                <a:cs typeface="Montserrat Thin Regular"/>
                <a:sym typeface="Montserrat Thin Regular"/>
              </a:defRPr>
            </a:lvl1pPr>
          </a:lstStyle>
          <a:p>
            <a:pPr/>
            <a:r>
              <a:t>Il web development è un approccio allo sviluppo che consiste nel creare applicazioni leggere, di facile distribuzione e fruizione. I 4 punti fondamentali su cui si regge un’applicazione web sono i seguenti:</a:t>
            </a:r>
          </a:p>
        </p:txBody>
      </p:sp>
      <p:sp>
        <p:nvSpPr>
          <p:cNvPr id="369" name="Ovale 5"/>
          <p:cNvSpPr/>
          <p:nvPr/>
        </p:nvSpPr>
        <p:spPr>
          <a:xfrm>
            <a:off x="945960" y="2199134"/>
            <a:ext cx="1480679" cy="1480679"/>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70" name="Ovale 6"/>
          <p:cNvSpPr/>
          <p:nvPr/>
        </p:nvSpPr>
        <p:spPr>
          <a:xfrm>
            <a:off x="3731581" y="2178169"/>
            <a:ext cx="1480679" cy="1480679"/>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71" name="Ovale 7"/>
          <p:cNvSpPr/>
          <p:nvPr/>
        </p:nvSpPr>
        <p:spPr>
          <a:xfrm>
            <a:off x="6728672" y="2243130"/>
            <a:ext cx="1480680" cy="1480679"/>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72" name="CasellaDiTesto 13"/>
          <p:cNvSpPr txBox="1"/>
          <p:nvPr/>
        </p:nvSpPr>
        <p:spPr>
          <a:xfrm>
            <a:off x="616867" y="3985839"/>
            <a:ext cx="2138865"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stStyle>
          <a:p>
            <a:pPr/>
            <a:r>
              <a:t>Browser Environment</a:t>
            </a:r>
          </a:p>
        </p:txBody>
      </p:sp>
      <p:sp>
        <p:nvSpPr>
          <p:cNvPr id="373" name="CasellaDiTesto 14"/>
          <p:cNvSpPr txBox="1"/>
          <p:nvPr/>
        </p:nvSpPr>
        <p:spPr>
          <a:xfrm>
            <a:off x="3520113" y="3959486"/>
            <a:ext cx="1903616"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stStyle>
          <a:p>
            <a:pPr/>
            <a:r>
              <a:t>HTML</a:t>
            </a:r>
          </a:p>
        </p:txBody>
      </p:sp>
      <p:sp>
        <p:nvSpPr>
          <p:cNvPr id="374" name="CasellaDiTesto 15"/>
          <p:cNvSpPr txBox="1"/>
          <p:nvPr/>
        </p:nvSpPr>
        <p:spPr>
          <a:xfrm>
            <a:off x="6517202" y="3984222"/>
            <a:ext cx="1903616"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stStyle>
          <a:p>
            <a:pPr/>
            <a:r>
              <a:t>Javascript</a:t>
            </a:r>
          </a:p>
        </p:txBody>
      </p:sp>
      <p:sp>
        <p:nvSpPr>
          <p:cNvPr id="375" name="CasellaDiTesto 18"/>
          <p:cNvSpPr txBox="1"/>
          <p:nvPr/>
        </p:nvSpPr>
        <p:spPr>
          <a:xfrm>
            <a:off x="734491" y="4427031"/>
            <a:ext cx="1903616" cy="1615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latin typeface="Montserrat Thin Regular"/>
                <a:ea typeface="Montserrat Thin Regular"/>
                <a:cs typeface="Montserrat Thin Regular"/>
                <a:sym typeface="Montserrat Thin Regular"/>
              </a:defRPr>
            </a:lvl1pPr>
          </a:lstStyle>
          <a:p>
            <a:pPr/>
            <a:r>
              <a:t>Le applicazioni web girano sui web browser, quindi non necessitano di installazione. Possiamo pensarlo come il terreno su cui costruiremo la nostra casa.</a:t>
            </a:r>
          </a:p>
        </p:txBody>
      </p:sp>
      <p:sp>
        <p:nvSpPr>
          <p:cNvPr id="376" name="CasellaDiTesto 22"/>
          <p:cNvSpPr txBox="1"/>
          <p:nvPr/>
        </p:nvSpPr>
        <p:spPr>
          <a:xfrm>
            <a:off x="3528667" y="4427031"/>
            <a:ext cx="1903616" cy="1615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1200">
                <a:latin typeface="Montserrat Thin Regular"/>
                <a:ea typeface="Montserrat Thin Regular"/>
                <a:cs typeface="Montserrat Thin Regular"/>
                <a:sym typeface="Montserrat Thin Regular"/>
              </a:defRPr>
            </a:pPr>
            <a:r>
              <a:t>L’HTML rappresenta la struttura dell’applicazione.</a:t>
            </a:r>
          </a:p>
          <a:p>
            <a:pPr algn="ctr">
              <a:defRPr sz="1200">
                <a:latin typeface="Montserrat Thin Regular"/>
                <a:ea typeface="Montserrat Thin Regular"/>
                <a:cs typeface="Montserrat Thin Regular"/>
                <a:sym typeface="Montserrat Thin Regular"/>
              </a:defRPr>
            </a:pPr>
            <a:r>
              <a:t>Questo linguaggio (</a:t>
            </a:r>
            <a:r>
              <a:rPr>
                <a:latin typeface="Montserrat Thin Bold"/>
                <a:ea typeface="Montserrat Thin Bold"/>
                <a:cs typeface="Montserrat Thin Bold"/>
                <a:sym typeface="Montserrat Thin Bold"/>
              </a:rPr>
              <a:t>non di programmazione</a:t>
            </a:r>
            <a:r>
              <a:t>) ne rappresenta le fondamenta.</a:t>
            </a:r>
          </a:p>
        </p:txBody>
      </p:sp>
      <p:sp>
        <p:nvSpPr>
          <p:cNvPr id="377" name="CasellaDiTesto 23"/>
          <p:cNvSpPr txBox="1"/>
          <p:nvPr/>
        </p:nvSpPr>
        <p:spPr>
          <a:xfrm>
            <a:off x="6538755" y="4451768"/>
            <a:ext cx="1903616" cy="1424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200">
                <a:latin typeface="Montserrat Thin Regular"/>
                <a:ea typeface="Montserrat Thin Regular"/>
                <a:cs typeface="Montserrat Thin Regular"/>
                <a:sym typeface="Montserrat Thin Regular"/>
              </a:defRPr>
            </a:lvl1pPr>
          </a:lstStyle>
          <a:p>
            <a:pPr/>
            <a:r>
              <a:t>Javascript è il linguaggio di scripting che ci permette di gestire interazioni con l’utente. È il vero e proprio cervello dell’applicazione.</a:t>
            </a:r>
          </a:p>
        </p:txBody>
      </p:sp>
      <p:pic>
        <p:nvPicPr>
          <p:cNvPr id="378" name="sconosciuto.png" descr="sconosciuto.png"/>
          <p:cNvPicPr>
            <a:picLocks noChangeAspect="1"/>
          </p:cNvPicPr>
          <p:nvPr/>
        </p:nvPicPr>
        <p:blipFill>
          <a:blip r:embed="rId2">
            <a:extLst/>
          </a:blip>
          <a:stretch>
            <a:fillRect/>
          </a:stretch>
        </p:blipFill>
        <p:spPr>
          <a:xfrm>
            <a:off x="1076699" y="2329872"/>
            <a:ext cx="1219201" cy="1219202"/>
          </a:xfrm>
          <a:prstGeom prst="rect">
            <a:avLst/>
          </a:prstGeom>
          <a:ln w="12700">
            <a:miter lim="400000"/>
          </a:ln>
        </p:spPr>
      </p:pic>
      <p:sp>
        <p:nvSpPr>
          <p:cNvPr id="379" name="Ovale 7"/>
          <p:cNvSpPr/>
          <p:nvPr/>
        </p:nvSpPr>
        <p:spPr>
          <a:xfrm>
            <a:off x="9937232" y="2204522"/>
            <a:ext cx="1480679" cy="1480680"/>
          </a:xfrm>
          <a:prstGeom prst="ellipse">
            <a:avLst/>
          </a:prstGeom>
          <a:solidFill>
            <a:srgbClr val="F2F2F2"/>
          </a:solidFill>
          <a:ln w="12700">
            <a:miter lim="400000"/>
          </a:ln>
        </p:spPr>
        <p:txBody>
          <a:bodyPr lIns="45718" tIns="45718" rIns="45718" bIns="45718" anchor="ctr"/>
          <a:lstStyle/>
          <a:p>
            <a:pPr algn="ctr">
              <a:defRPr>
                <a:solidFill>
                  <a:srgbClr val="FFFFFF"/>
                </a:solidFill>
              </a:defRPr>
            </a:pPr>
          </a:p>
        </p:txBody>
      </p:sp>
      <p:sp>
        <p:nvSpPr>
          <p:cNvPr id="380" name="CasellaDiTesto 15"/>
          <p:cNvSpPr txBox="1"/>
          <p:nvPr/>
        </p:nvSpPr>
        <p:spPr>
          <a:xfrm>
            <a:off x="9725762" y="3945614"/>
            <a:ext cx="1903616"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stStyle>
          <a:p>
            <a:pPr/>
            <a:r>
              <a:t>CSS</a:t>
            </a:r>
          </a:p>
        </p:txBody>
      </p:sp>
      <p:sp>
        <p:nvSpPr>
          <p:cNvPr id="381" name="CasellaDiTesto 23"/>
          <p:cNvSpPr txBox="1"/>
          <p:nvPr/>
        </p:nvSpPr>
        <p:spPr>
          <a:xfrm>
            <a:off x="9747315" y="4413159"/>
            <a:ext cx="1903616" cy="1996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1200">
                <a:latin typeface="Montserrat Thin Regular"/>
                <a:ea typeface="Montserrat Thin Regular"/>
                <a:cs typeface="Montserrat Thin Regular"/>
                <a:sym typeface="Montserrat Thin Regular"/>
              </a:defRPr>
            </a:pPr>
            <a:r>
              <a:t>Il CSS (Cascade Style Sheet) è il linguaggio (anch’esso </a:t>
            </a:r>
            <a:r>
              <a:rPr>
                <a:latin typeface="Montserrat Thin Bold"/>
                <a:ea typeface="Montserrat Thin Bold"/>
                <a:cs typeface="Montserrat Thin Bold"/>
                <a:sym typeface="Montserrat Thin Bold"/>
              </a:rPr>
              <a:t>NON di programmazione</a:t>
            </a:r>
            <a:r>
              <a:t>) responsabile dello stile dell’applicazione. Grazie ad esso possiamo rendere l’applicazione gradevole a vedersi.</a:t>
            </a:r>
          </a:p>
        </p:txBody>
      </p:sp>
      <p:pic>
        <p:nvPicPr>
          <p:cNvPr id="382" name="Immagine" descr="Immagine"/>
          <p:cNvPicPr>
            <a:picLocks noChangeAspect="1"/>
          </p:cNvPicPr>
          <p:nvPr/>
        </p:nvPicPr>
        <p:blipFill>
          <a:blip r:embed="rId3">
            <a:extLst/>
          </a:blip>
          <a:stretch>
            <a:fillRect/>
          </a:stretch>
        </p:blipFill>
        <p:spPr>
          <a:xfrm>
            <a:off x="3965955" y="2433508"/>
            <a:ext cx="1011932" cy="1011931"/>
          </a:xfrm>
          <a:prstGeom prst="rect">
            <a:avLst/>
          </a:prstGeom>
          <a:ln w="12700">
            <a:miter lim="400000"/>
          </a:ln>
        </p:spPr>
      </p:pic>
      <p:pic>
        <p:nvPicPr>
          <p:cNvPr id="383" name="Immagine" descr="Immagine"/>
          <p:cNvPicPr>
            <a:picLocks noChangeAspect="1"/>
          </p:cNvPicPr>
          <p:nvPr/>
        </p:nvPicPr>
        <p:blipFill>
          <a:blip r:embed="rId4">
            <a:extLst/>
          </a:blip>
          <a:stretch>
            <a:fillRect/>
          </a:stretch>
        </p:blipFill>
        <p:spPr>
          <a:xfrm>
            <a:off x="10258118" y="2503858"/>
            <a:ext cx="882010" cy="882008"/>
          </a:xfrm>
          <a:prstGeom prst="rect">
            <a:avLst/>
          </a:prstGeom>
          <a:ln w="12700">
            <a:miter lim="400000"/>
          </a:ln>
        </p:spPr>
      </p:pic>
      <p:pic>
        <p:nvPicPr>
          <p:cNvPr id="384" name="Immagine" descr="Immagine"/>
          <p:cNvPicPr>
            <a:picLocks noChangeAspect="1"/>
          </p:cNvPicPr>
          <p:nvPr/>
        </p:nvPicPr>
        <p:blipFill>
          <a:blip r:embed="rId5">
            <a:extLst/>
          </a:blip>
          <a:stretch>
            <a:fillRect/>
          </a:stretch>
        </p:blipFill>
        <p:spPr>
          <a:xfrm>
            <a:off x="7110640" y="2477504"/>
            <a:ext cx="716744" cy="101193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egnaposto numero diapositiva 1"/>
          <p:cNvSpPr txBox="1"/>
          <p:nvPr>
            <p:ph type="sldNum" sz="quarter" idx="4294967295"/>
          </p:nvPr>
        </p:nvSpPr>
        <p:spPr>
          <a:xfrm>
            <a:off x="11192295" y="6407356"/>
            <a:ext cx="181381" cy="248304"/>
          </a:xfrm>
          <a:prstGeom prst="rect">
            <a:avLst/>
          </a:prstGeom>
          <a:extLst>
            <a:ext uri="{C572A759-6A51-4108-AA02-DFA0A04FC94B}">
              <ma14:wrappingTextBoxFlag xmlns:ma14="http://schemas.microsoft.com/office/mac/drawingml/2011/main" val="1"/>
            </a:ext>
          </a:extLst>
        </p:spPr>
        <p:txBody>
          <a:bodyPr/>
          <a:lstStyle>
            <a:lvl1pPr algn="r">
              <a:defRPr sz="1200">
                <a:solidFill>
                  <a:srgbClr val="BFBFBF"/>
                </a:solidFill>
              </a:defRPr>
            </a:lvl1pPr>
          </a:lstStyle>
          <a:p>
            <a:pPr/>
            <a:fld id="{86CB4B4D-7CA3-9044-876B-883B54F8677D}" type="slidenum"/>
          </a:p>
        </p:txBody>
      </p:sp>
      <p:sp>
        <p:nvSpPr>
          <p:cNvPr id="387" name="CasellaDiTesto 5"/>
          <p:cNvSpPr txBox="1"/>
          <p:nvPr/>
        </p:nvSpPr>
        <p:spPr>
          <a:xfrm>
            <a:off x="671059" y="1193910"/>
            <a:ext cx="3827419"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Continuum Medium"/>
                <a:ea typeface="Continuum Medium"/>
                <a:cs typeface="Continuum Medium"/>
                <a:sym typeface="Continuum Medium"/>
              </a:defRPr>
            </a:lvl1pPr>
          </a:lstStyle>
          <a:p>
            <a:pPr/>
            <a:r>
              <a:t>Applicazione Nativa</a:t>
            </a:r>
          </a:p>
        </p:txBody>
      </p:sp>
      <p:sp>
        <p:nvSpPr>
          <p:cNvPr id="388" name="CasellaDiTesto 6"/>
          <p:cNvSpPr txBox="1"/>
          <p:nvPr/>
        </p:nvSpPr>
        <p:spPr>
          <a:xfrm>
            <a:off x="589643" y="2190325"/>
            <a:ext cx="5010499" cy="138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latin typeface="Montserrat Thin Regular"/>
                <a:ea typeface="Montserrat Thin Regular"/>
                <a:cs typeface="Montserrat Thin Regular"/>
                <a:sym typeface="Montserrat Thin Regular"/>
              </a:defRPr>
            </a:pPr>
            <a:r>
              <a:t>PRO ⭐️:</a:t>
            </a:r>
          </a:p>
          <a:p>
            <a:pPr lvl="1" marL="541421" indent="-160420">
              <a:buSzPct val="100000"/>
              <a:buChar char="-"/>
              <a:defRPr sz="1600">
                <a:latin typeface="Montserrat Thin Regular"/>
                <a:ea typeface="Montserrat Thin Regular"/>
                <a:cs typeface="Montserrat Thin Regular"/>
                <a:sym typeface="Montserrat Thin Regular"/>
              </a:defRPr>
            </a:pPr>
            <a:r>
              <a:t>Velocità</a:t>
            </a:r>
          </a:p>
          <a:p>
            <a:pPr lvl="1" marL="541421" indent="-160420">
              <a:buSzPct val="100000"/>
              <a:buChar char="-"/>
              <a:defRPr sz="1600">
                <a:latin typeface="Montserrat Thin Regular"/>
                <a:ea typeface="Montserrat Thin Regular"/>
                <a:cs typeface="Montserrat Thin Regular"/>
                <a:sym typeface="Montserrat Thin Regular"/>
              </a:defRPr>
            </a:pPr>
            <a:r>
              <a:t>Integrazione col sistema</a:t>
            </a:r>
          </a:p>
          <a:p>
            <a:pPr lvl="1" marL="541421" indent="-160420">
              <a:buSzPct val="100000"/>
              <a:buChar char="-"/>
              <a:defRPr sz="1600">
                <a:latin typeface="Montserrat Thin Regular"/>
                <a:ea typeface="Montserrat Thin Regular"/>
                <a:cs typeface="Montserrat Thin Regular"/>
                <a:sym typeface="Montserrat Thin Regular"/>
              </a:defRPr>
            </a:pPr>
            <a:r>
              <a:t>Maggiore facilità di testing</a:t>
            </a:r>
          </a:p>
          <a:p>
            <a:pPr lvl="1" marL="541421" indent="-160420">
              <a:buSzPct val="100000"/>
              <a:buChar char="-"/>
              <a:defRPr sz="1600">
                <a:latin typeface="Montserrat Thin Regular"/>
                <a:ea typeface="Montserrat Thin Regular"/>
                <a:cs typeface="Montserrat Thin Regular"/>
                <a:sym typeface="Montserrat Thin Regular"/>
              </a:defRPr>
            </a:pPr>
            <a:r>
              <a:t>Maggiore sicurezza</a:t>
            </a:r>
          </a:p>
        </p:txBody>
      </p:sp>
      <p:sp>
        <p:nvSpPr>
          <p:cNvPr id="389" name="CasellaDiTesto 6"/>
          <p:cNvSpPr txBox="1"/>
          <p:nvPr/>
        </p:nvSpPr>
        <p:spPr>
          <a:xfrm>
            <a:off x="617012" y="4001500"/>
            <a:ext cx="5010499" cy="186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latin typeface="Montserrat Thin Regular"/>
                <a:ea typeface="Montserrat Thin Regular"/>
                <a:cs typeface="Montserrat Thin Regular"/>
                <a:sym typeface="Montserrat Thin Regular"/>
              </a:defRPr>
            </a:pPr>
            <a:r>
              <a:t>CONS 🚫:</a:t>
            </a:r>
          </a:p>
          <a:p>
            <a:pPr lvl="1" marL="541421" indent="-160420">
              <a:buSzPct val="100000"/>
              <a:buChar char="-"/>
              <a:defRPr sz="1600">
                <a:latin typeface="Montserrat Thin Regular"/>
                <a:ea typeface="Montserrat Thin Regular"/>
                <a:cs typeface="Montserrat Thin Regular"/>
                <a:sym typeface="Montserrat Thin Regular"/>
              </a:defRPr>
            </a:pPr>
            <a:r>
              <a:t>Costi per lo sviluppo</a:t>
            </a:r>
          </a:p>
          <a:p>
            <a:pPr lvl="1" marL="541421" indent="-160420">
              <a:buSzPct val="100000"/>
              <a:buChar char="-"/>
              <a:defRPr sz="1600">
                <a:latin typeface="Montserrat Thin Regular"/>
                <a:ea typeface="Montserrat Thin Regular"/>
                <a:cs typeface="Montserrat Thin Regular"/>
                <a:sym typeface="Montserrat Thin Regular"/>
              </a:defRPr>
            </a:pPr>
            <a:r>
              <a:t>Richiesta knowledge avanzata per ogni sistema</a:t>
            </a:r>
          </a:p>
          <a:p>
            <a:pPr lvl="1" marL="541421" indent="-160420">
              <a:buSzPct val="100000"/>
              <a:buChar char="-"/>
              <a:defRPr sz="1600">
                <a:latin typeface="Montserrat Thin Regular"/>
                <a:ea typeface="Montserrat Thin Regular"/>
                <a:cs typeface="Montserrat Thin Regular"/>
                <a:sym typeface="Montserrat Thin Regular"/>
              </a:defRPr>
            </a:pPr>
            <a:r>
              <a:t>Generalmente la codebase è diversa</a:t>
            </a:r>
          </a:p>
          <a:p>
            <a:pPr lvl="1" marL="541421" indent="-160420">
              <a:buSzPct val="100000"/>
              <a:buChar char="-"/>
              <a:defRPr sz="1600">
                <a:latin typeface="Montserrat Thin Regular"/>
                <a:ea typeface="Montserrat Thin Regular"/>
                <a:cs typeface="Montserrat Thin Regular"/>
                <a:sym typeface="Montserrat Thin Regular"/>
              </a:defRPr>
            </a:pPr>
            <a:r>
              <a:t>Richiede un’installazione e gli aggiornamenti devono essere rilasciati</a:t>
            </a:r>
          </a:p>
        </p:txBody>
      </p:sp>
      <p:pic>
        <p:nvPicPr>
          <p:cNvPr id="390" name="IMG_4407.PNG" descr="IMG_4407.PNG"/>
          <p:cNvPicPr>
            <a:picLocks noChangeAspect="1"/>
          </p:cNvPicPr>
          <p:nvPr/>
        </p:nvPicPr>
        <p:blipFill>
          <a:blip r:embed="rId2">
            <a:extLst/>
          </a:blip>
          <a:stretch>
            <a:fillRect/>
          </a:stretch>
        </p:blipFill>
        <p:spPr>
          <a:xfrm>
            <a:off x="8034372" y="713260"/>
            <a:ext cx="2493651" cy="5406081"/>
          </a:xfrm>
          <a:prstGeom prst="rect">
            <a:avLst/>
          </a:prstGeom>
          <a:ln w="12700">
            <a:miter lim="400000"/>
          </a:ln>
        </p:spPr>
      </p:pic>
      <p:pic>
        <p:nvPicPr>
          <p:cNvPr id="391" name="Immagine 4" descr="Immagine 4"/>
          <p:cNvPicPr>
            <a:picLocks noChangeAspect="1"/>
          </p:cNvPicPr>
          <p:nvPr/>
        </p:nvPicPr>
        <p:blipFill>
          <a:blip r:embed="rId3">
            <a:extLst/>
          </a:blip>
          <a:srcRect l="19117" t="8824" r="19098" b="8827"/>
          <a:stretch>
            <a:fillRect/>
          </a:stretch>
        </p:blipFill>
        <p:spPr>
          <a:xfrm>
            <a:off x="7868826" y="605590"/>
            <a:ext cx="2824560" cy="5646889"/>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0777" y="0"/>
                </a:moveTo>
                <a:cubicBezTo>
                  <a:pt x="3244" y="0"/>
                  <a:pt x="3055" y="1"/>
                  <a:pt x="2710" y="43"/>
                </a:cubicBezTo>
                <a:cubicBezTo>
                  <a:pt x="1942" y="135"/>
                  <a:pt x="1194" y="391"/>
                  <a:pt x="734" y="721"/>
                </a:cubicBezTo>
                <a:cubicBezTo>
                  <a:pt x="549" y="854"/>
                  <a:pt x="342" y="1095"/>
                  <a:pt x="258" y="1269"/>
                </a:cubicBezTo>
                <a:cubicBezTo>
                  <a:pt x="178" y="1436"/>
                  <a:pt x="173" y="1527"/>
                  <a:pt x="173" y="2851"/>
                </a:cubicBezTo>
                <a:cubicBezTo>
                  <a:pt x="173" y="4231"/>
                  <a:pt x="169" y="4255"/>
                  <a:pt x="85" y="4281"/>
                </a:cubicBezTo>
                <a:cubicBezTo>
                  <a:pt x="5" y="4306"/>
                  <a:pt x="0" y="4330"/>
                  <a:pt x="0" y="4628"/>
                </a:cubicBezTo>
                <a:cubicBezTo>
                  <a:pt x="0" y="4925"/>
                  <a:pt x="5" y="4951"/>
                  <a:pt x="85" y="4976"/>
                </a:cubicBezTo>
                <a:cubicBezTo>
                  <a:pt x="165" y="5001"/>
                  <a:pt x="170" y="5026"/>
                  <a:pt x="170" y="5330"/>
                </a:cubicBezTo>
                <a:cubicBezTo>
                  <a:pt x="170" y="5595"/>
                  <a:pt x="161" y="5658"/>
                  <a:pt x="112" y="5658"/>
                </a:cubicBezTo>
                <a:cubicBezTo>
                  <a:pt x="79" y="5658"/>
                  <a:pt x="42" y="5673"/>
                  <a:pt x="27" y="5691"/>
                </a:cubicBezTo>
                <a:cubicBezTo>
                  <a:pt x="13" y="5710"/>
                  <a:pt x="0" y="6019"/>
                  <a:pt x="0" y="6377"/>
                </a:cubicBezTo>
                <a:cubicBezTo>
                  <a:pt x="0" y="7003"/>
                  <a:pt x="3" y="7031"/>
                  <a:pt x="85" y="7066"/>
                </a:cubicBezTo>
                <a:cubicBezTo>
                  <a:pt x="159" y="7098"/>
                  <a:pt x="170" y="7128"/>
                  <a:pt x="170" y="7295"/>
                </a:cubicBezTo>
                <a:cubicBezTo>
                  <a:pt x="170" y="7465"/>
                  <a:pt x="160" y="7494"/>
                  <a:pt x="85" y="7517"/>
                </a:cubicBezTo>
                <a:cubicBezTo>
                  <a:pt x="2" y="7543"/>
                  <a:pt x="0" y="7567"/>
                  <a:pt x="0" y="8229"/>
                </a:cubicBezTo>
                <a:cubicBezTo>
                  <a:pt x="0" y="8891"/>
                  <a:pt x="2" y="8915"/>
                  <a:pt x="85" y="8941"/>
                </a:cubicBezTo>
                <a:cubicBezTo>
                  <a:pt x="170" y="8968"/>
                  <a:pt x="170" y="8991"/>
                  <a:pt x="170" y="14556"/>
                </a:cubicBezTo>
                <a:cubicBezTo>
                  <a:pt x="170" y="20816"/>
                  <a:pt x="142" y="20277"/>
                  <a:pt x="489" y="20646"/>
                </a:cubicBezTo>
                <a:cubicBezTo>
                  <a:pt x="936" y="21121"/>
                  <a:pt x="1775" y="21454"/>
                  <a:pt x="2807" y="21568"/>
                </a:cubicBezTo>
                <a:cubicBezTo>
                  <a:pt x="3015" y="21591"/>
                  <a:pt x="4548" y="21597"/>
                  <a:pt x="10795" y="21598"/>
                </a:cubicBezTo>
                <a:cubicBezTo>
                  <a:pt x="18355" y="21600"/>
                  <a:pt x="18539" y="21599"/>
                  <a:pt x="18884" y="21557"/>
                </a:cubicBezTo>
                <a:cubicBezTo>
                  <a:pt x="19679" y="21462"/>
                  <a:pt x="20402" y="21211"/>
                  <a:pt x="20862" y="20872"/>
                </a:cubicBezTo>
                <a:cubicBezTo>
                  <a:pt x="21090" y="20704"/>
                  <a:pt x="21226" y="20558"/>
                  <a:pt x="21348" y="20344"/>
                </a:cubicBezTo>
                <a:lnTo>
                  <a:pt x="21442" y="20176"/>
                </a:lnTo>
                <a:lnTo>
                  <a:pt x="21454" y="14333"/>
                </a:lnTo>
                <a:cubicBezTo>
                  <a:pt x="21464" y="9199"/>
                  <a:pt x="21474" y="8487"/>
                  <a:pt x="21530" y="8464"/>
                </a:cubicBezTo>
                <a:cubicBezTo>
                  <a:pt x="21577" y="8444"/>
                  <a:pt x="21600" y="7876"/>
                  <a:pt x="21600" y="7306"/>
                </a:cubicBezTo>
                <a:cubicBezTo>
                  <a:pt x="21600" y="6737"/>
                  <a:pt x="21577" y="6166"/>
                  <a:pt x="21530" y="6143"/>
                </a:cubicBezTo>
                <a:cubicBezTo>
                  <a:pt x="21476" y="6115"/>
                  <a:pt x="21465" y="5789"/>
                  <a:pt x="21454" y="3768"/>
                </a:cubicBezTo>
                <a:lnTo>
                  <a:pt x="21442" y="1425"/>
                </a:lnTo>
                <a:lnTo>
                  <a:pt x="21345" y="1254"/>
                </a:lnTo>
                <a:cubicBezTo>
                  <a:pt x="21292" y="1160"/>
                  <a:pt x="21189" y="1019"/>
                  <a:pt x="21117" y="943"/>
                </a:cubicBezTo>
                <a:cubicBezTo>
                  <a:pt x="20975" y="791"/>
                  <a:pt x="20610" y="539"/>
                  <a:pt x="20386" y="439"/>
                </a:cubicBezTo>
                <a:cubicBezTo>
                  <a:pt x="19929" y="235"/>
                  <a:pt x="19289" y="73"/>
                  <a:pt x="18747" y="23"/>
                </a:cubicBezTo>
                <a:cubicBezTo>
                  <a:pt x="18569" y="7"/>
                  <a:pt x="16165" y="0"/>
                  <a:pt x="10777" y="0"/>
                </a:cubicBezTo>
                <a:close/>
                <a:moveTo>
                  <a:pt x="3964" y="600"/>
                </a:moveTo>
                <a:cubicBezTo>
                  <a:pt x="3971" y="600"/>
                  <a:pt x="3978" y="600"/>
                  <a:pt x="3985" y="600"/>
                </a:cubicBezTo>
                <a:lnTo>
                  <a:pt x="4015" y="600"/>
                </a:lnTo>
                <a:lnTo>
                  <a:pt x="5044" y="600"/>
                </a:lnTo>
                <a:lnTo>
                  <a:pt x="5150" y="811"/>
                </a:lnTo>
                <a:cubicBezTo>
                  <a:pt x="5276" y="1060"/>
                  <a:pt x="5563" y="1255"/>
                  <a:pt x="5946" y="1354"/>
                </a:cubicBezTo>
                <a:cubicBezTo>
                  <a:pt x="6362" y="1462"/>
                  <a:pt x="15331" y="1462"/>
                  <a:pt x="15746" y="1354"/>
                </a:cubicBezTo>
                <a:cubicBezTo>
                  <a:pt x="16109" y="1260"/>
                  <a:pt x="16407" y="1045"/>
                  <a:pt x="16504" y="811"/>
                </a:cubicBezTo>
                <a:lnTo>
                  <a:pt x="16559" y="683"/>
                </a:lnTo>
                <a:lnTo>
                  <a:pt x="16577" y="624"/>
                </a:lnTo>
                <a:lnTo>
                  <a:pt x="17500" y="610"/>
                </a:lnTo>
                <a:cubicBezTo>
                  <a:pt x="17600" y="609"/>
                  <a:pt x="17703" y="608"/>
                  <a:pt x="17806" y="609"/>
                </a:cubicBezTo>
                <a:cubicBezTo>
                  <a:pt x="18899" y="602"/>
                  <a:pt x="19308" y="680"/>
                  <a:pt x="19821" y="972"/>
                </a:cubicBezTo>
                <a:cubicBezTo>
                  <a:pt x="20054" y="1104"/>
                  <a:pt x="20197" y="1228"/>
                  <a:pt x="20280" y="1372"/>
                </a:cubicBezTo>
                <a:lnTo>
                  <a:pt x="20313" y="1407"/>
                </a:lnTo>
                <a:lnTo>
                  <a:pt x="20313" y="1441"/>
                </a:lnTo>
                <a:cubicBezTo>
                  <a:pt x="20313" y="1441"/>
                  <a:pt x="20313" y="1442"/>
                  <a:pt x="20313" y="1442"/>
                </a:cubicBezTo>
                <a:cubicBezTo>
                  <a:pt x="20391" y="1623"/>
                  <a:pt x="20413" y="4293"/>
                  <a:pt x="20392" y="10949"/>
                </a:cubicBezTo>
                <a:lnTo>
                  <a:pt x="20362" y="20206"/>
                </a:lnTo>
                <a:lnTo>
                  <a:pt x="20067" y="20444"/>
                </a:lnTo>
                <a:cubicBezTo>
                  <a:pt x="19885" y="20591"/>
                  <a:pt x="19594" y="20737"/>
                  <a:pt x="19299" y="20828"/>
                </a:cubicBezTo>
                <a:lnTo>
                  <a:pt x="18823" y="20976"/>
                </a:lnTo>
                <a:lnTo>
                  <a:pt x="10950" y="20985"/>
                </a:lnTo>
                <a:cubicBezTo>
                  <a:pt x="7927" y="20988"/>
                  <a:pt x="5257" y="20982"/>
                  <a:pt x="3854" y="20970"/>
                </a:cubicBezTo>
                <a:cubicBezTo>
                  <a:pt x="3789" y="20969"/>
                  <a:pt x="3712" y="20968"/>
                  <a:pt x="3654" y="20968"/>
                </a:cubicBezTo>
                <a:cubicBezTo>
                  <a:pt x="3160" y="20963"/>
                  <a:pt x="2850" y="20959"/>
                  <a:pt x="2810" y="20953"/>
                </a:cubicBezTo>
                <a:cubicBezTo>
                  <a:pt x="2060" y="20839"/>
                  <a:pt x="1473" y="20521"/>
                  <a:pt x="1281" y="20126"/>
                </a:cubicBezTo>
                <a:cubicBezTo>
                  <a:pt x="1205" y="19971"/>
                  <a:pt x="1185" y="17233"/>
                  <a:pt x="1205" y="10655"/>
                </a:cubicBezTo>
                <a:lnTo>
                  <a:pt x="1232" y="1401"/>
                </a:lnTo>
                <a:lnTo>
                  <a:pt x="1329" y="1312"/>
                </a:lnTo>
                <a:lnTo>
                  <a:pt x="1329" y="1289"/>
                </a:lnTo>
                <a:lnTo>
                  <a:pt x="1442" y="1207"/>
                </a:lnTo>
                <a:cubicBezTo>
                  <a:pt x="1793" y="881"/>
                  <a:pt x="2167" y="717"/>
                  <a:pt x="2847" y="645"/>
                </a:cubicBezTo>
                <a:cubicBezTo>
                  <a:pt x="3094" y="607"/>
                  <a:pt x="3368" y="600"/>
                  <a:pt x="3964" y="600"/>
                </a:cubicBez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90"/>
                                        </p:tgtEl>
                                        <p:attrNameLst>
                                          <p:attrName>style.visibility</p:attrName>
                                        </p:attrNameLst>
                                      </p:cBhvr>
                                      <p:to>
                                        <p:strVal val="visible"/>
                                      </p:to>
                                    </p:set>
                                    <p:animEffect filter="fade" transition="in">
                                      <p:cBhvr>
                                        <p:cTn id="7"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0"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3" name="filmato-incollato.png" descr="filmato-incollato.png"/>
          <p:cNvPicPr>
            <a:picLocks noChangeAspect="1"/>
          </p:cNvPicPr>
          <p:nvPr/>
        </p:nvPicPr>
        <p:blipFill>
          <a:blip r:embed="rId2">
            <a:extLst/>
          </a:blip>
          <a:stretch>
            <a:fillRect/>
          </a:stretch>
        </p:blipFill>
        <p:spPr>
          <a:xfrm>
            <a:off x="6815997" y="1788784"/>
            <a:ext cx="4641666" cy="2698139"/>
          </a:xfrm>
          <a:prstGeom prst="rect">
            <a:avLst/>
          </a:prstGeom>
          <a:ln w="12700">
            <a:miter lim="400000"/>
          </a:ln>
        </p:spPr>
      </p:pic>
      <p:pic>
        <p:nvPicPr>
          <p:cNvPr id="394" name="Immagine 3" descr="Immagine 3"/>
          <p:cNvPicPr>
            <a:picLocks noChangeAspect="1"/>
          </p:cNvPicPr>
          <p:nvPr/>
        </p:nvPicPr>
        <p:blipFill>
          <a:blip r:embed="rId3">
            <a:extLst/>
          </a:blip>
          <a:srcRect l="0" t="0" r="0" b="3"/>
          <a:stretch>
            <a:fillRect/>
          </a:stretch>
        </p:blipFill>
        <p:spPr>
          <a:xfrm>
            <a:off x="5727274" y="721104"/>
            <a:ext cx="6819108" cy="54804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1"/>
                </a:lnTo>
                <a:lnTo>
                  <a:pt x="0" y="21600"/>
                </a:lnTo>
                <a:lnTo>
                  <a:pt x="21600" y="21600"/>
                </a:lnTo>
                <a:lnTo>
                  <a:pt x="21600" y="10801"/>
                </a:lnTo>
                <a:lnTo>
                  <a:pt x="21600" y="0"/>
                </a:lnTo>
                <a:lnTo>
                  <a:pt x="0" y="0"/>
                </a:lnTo>
                <a:close/>
                <a:moveTo>
                  <a:pt x="3540" y="4250"/>
                </a:moveTo>
                <a:lnTo>
                  <a:pt x="3580" y="4250"/>
                </a:lnTo>
                <a:lnTo>
                  <a:pt x="10800" y="4250"/>
                </a:lnTo>
                <a:lnTo>
                  <a:pt x="18020" y="4250"/>
                </a:lnTo>
                <a:lnTo>
                  <a:pt x="18060" y="4250"/>
                </a:lnTo>
                <a:lnTo>
                  <a:pt x="18060" y="9426"/>
                </a:lnTo>
                <a:lnTo>
                  <a:pt x="18060" y="14600"/>
                </a:lnTo>
                <a:lnTo>
                  <a:pt x="18020" y="14600"/>
                </a:lnTo>
                <a:lnTo>
                  <a:pt x="10800" y="14600"/>
                </a:lnTo>
                <a:lnTo>
                  <a:pt x="3580" y="14600"/>
                </a:lnTo>
                <a:lnTo>
                  <a:pt x="3540" y="14600"/>
                </a:lnTo>
                <a:lnTo>
                  <a:pt x="3540" y="9426"/>
                </a:lnTo>
                <a:lnTo>
                  <a:pt x="3540" y="4250"/>
                </a:lnTo>
                <a:close/>
                <a:moveTo>
                  <a:pt x="10819" y="14658"/>
                </a:moveTo>
                <a:cubicBezTo>
                  <a:pt x="12131" y="14658"/>
                  <a:pt x="13441" y="14659"/>
                  <a:pt x="14433" y="14663"/>
                </a:cubicBezTo>
                <a:cubicBezTo>
                  <a:pt x="16417" y="14670"/>
                  <a:pt x="14782" y="14675"/>
                  <a:pt x="10800" y="14675"/>
                </a:cubicBezTo>
                <a:cubicBezTo>
                  <a:pt x="6818" y="14675"/>
                  <a:pt x="5195" y="14670"/>
                  <a:pt x="7193" y="14663"/>
                </a:cubicBezTo>
                <a:cubicBezTo>
                  <a:pt x="8192" y="14659"/>
                  <a:pt x="9507" y="14658"/>
                  <a:pt x="10819" y="14658"/>
                </a:cubicBezTo>
                <a:close/>
              </a:path>
            </a:pathLst>
          </a:custGeom>
          <a:ln w="12700">
            <a:miter lim="400000"/>
          </a:ln>
        </p:spPr>
      </p:pic>
      <p:sp>
        <p:nvSpPr>
          <p:cNvPr id="395" name="Segnaposto numero diapositiva 1"/>
          <p:cNvSpPr txBox="1"/>
          <p:nvPr>
            <p:ph type="sldNum" sz="quarter" idx="4294967295"/>
          </p:nvPr>
        </p:nvSpPr>
        <p:spPr>
          <a:xfrm>
            <a:off x="11192295" y="6407356"/>
            <a:ext cx="181381" cy="248304"/>
          </a:xfrm>
          <a:prstGeom prst="rect">
            <a:avLst/>
          </a:prstGeom>
          <a:extLst>
            <a:ext uri="{C572A759-6A51-4108-AA02-DFA0A04FC94B}">
              <ma14:wrappingTextBoxFlag xmlns:ma14="http://schemas.microsoft.com/office/mac/drawingml/2011/main" val="1"/>
            </a:ext>
          </a:extLst>
        </p:spPr>
        <p:txBody>
          <a:bodyPr/>
          <a:lstStyle>
            <a:lvl1pPr algn="r">
              <a:defRPr sz="1200">
                <a:solidFill>
                  <a:srgbClr val="BFBFBF"/>
                </a:solidFill>
              </a:defRPr>
            </a:lvl1pPr>
          </a:lstStyle>
          <a:p>
            <a:pPr/>
            <a:fld id="{86CB4B4D-7CA3-9044-876B-883B54F8677D}" type="slidenum"/>
          </a:p>
        </p:txBody>
      </p:sp>
      <p:sp>
        <p:nvSpPr>
          <p:cNvPr id="396" name="CasellaDiTesto 5"/>
          <p:cNvSpPr txBox="1"/>
          <p:nvPr/>
        </p:nvSpPr>
        <p:spPr>
          <a:xfrm>
            <a:off x="671059" y="1193910"/>
            <a:ext cx="3827419"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Continuum Medium"/>
                <a:ea typeface="Continuum Medium"/>
                <a:cs typeface="Continuum Medium"/>
                <a:sym typeface="Continuum Medium"/>
              </a:defRPr>
            </a:lvl1pPr>
          </a:lstStyle>
          <a:p>
            <a:pPr/>
            <a:r>
              <a:t>Applicazione Web</a:t>
            </a:r>
          </a:p>
        </p:txBody>
      </p:sp>
      <p:sp>
        <p:nvSpPr>
          <p:cNvPr id="397" name="CasellaDiTesto 6"/>
          <p:cNvSpPr txBox="1"/>
          <p:nvPr/>
        </p:nvSpPr>
        <p:spPr>
          <a:xfrm>
            <a:off x="617012" y="1999825"/>
            <a:ext cx="5010499" cy="162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latin typeface="Montserrat Thin Regular"/>
                <a:ea typeface="Montserrat Thin Regular"/>
                <a:cs typeface="Montserrat Thin Regular"/>
                <a:sym typeface="Montserrat Thin Regular"/>
              </a:defRPr>
            </a:pPr>
            <a:r>
              <a:t>PRO ⭐️:</a:t>
            </a:r>
          </a:p>
          <a:p>
            <a:pPr lvl="1" marL="541421" indent="-160420">
              <a:buSzPct val="100000"/>
              <a:buChar char="-"/>
              <a:defRPr sz="1600">
                <a:latin typeface="Montserrat Thin Regular"/>
                <a:ea typeface="Montserrat Thin Regular"/>
                <a:cs typeface="Montserrat Thin Regular"/>
                <a:sym typeface="Montserrat Thin Regular"/>
              </a:defRPr>
            </a:pPr>
            <a:r>
              <a:t>Velocità di sviluppo</a:t>
            </a:r>
          </a:p>
          <a:p>
            <a:pPr lvl="1" marL="541421" indent="-160420">
              <a:buSzPct val="100000"/>
              <a:buChar char="-"/>
              <a:defRPr sz="1600">
                <a:latin typeface="Montserrat Thin Regular"/>
                <a:ea typeface="Montserrat Thin Regular"/>
                <a:cs typeface="Montserrat Thin Regular"/>
                <a:sym typeface="Montserrat Thin Regular"/>
              </a:defRPr>
            </a:pPr>
            <a:r>
              <a:t>Unica codebase</a:t>
            </a:r>
          </a:p>
          <a:p>
            <a:pPr lvl="1" marL="541421" indent="-160420">
              <a:buSzPct val="100000"/>
              <a:buChar char="-"/>
              <a:defRPr sz="1600">
                <a:latin typeface="Montserrat Thin Regular"/>
                <a:ea typeface="Montserrat Thin Regular"/>
                <a:cs typeface="Montserrat Thin Regular"/>
                <a:sym typeface="Montserrat Thin Regular"/>
              </a:defRPr>
            </a:pPr>
            <a:r>
              <a:t>Può essere utilizzata su una vasta gamma di dispositivi</a:t>
            </a:r>
          </a:p>
          <a:p>
            <a:pPr lvl="1" marL="541421" indent="-160420">
              <a:buSzPct val="100000"/>
              <a:buChar char="-"/>
              <a:defRPr sz="1600">
                <a:latin typeface="Montserrat Thin Regular"/>
                <a:ea typeface="Montserrat Thin Regular"/>
                <a:cs typeface="Montserrat Thin Regular"/>
                <a:sym typeface="Montserrat Thin Regular"/>
              </a:defRPr>
            </a:pPr>
            <a:r>
              <a:t>Facilità di aggiornamento</a:t>
            </a:r>
          </a:p>
        </p:txBody>
      </p:sp>
      <p:sp>
        <p:nvSpPr>
          <p:cNvPr id="398" name="CasellaDiTesto 6"/>
          <p:cNvSpPr txBox="1"/>
          <p:nvPr/>
        </p:nvSpPr>
        <p:spPr>
          <a:xfrm>
            <a:off x="617012" y="4001500"/>
            <a:ext cx="5010499" cy="138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latin typeface="Montserrat Thin Regular"/>
                <a:ea typeface="Montserrat Thin Regular"/>
                <a:cs typeface="Montserrat Thin Regular"/>
                <a:sym typeface="Montserrat Thin Regular"/>
              </a:defRPr>
            </a:pPr>
            <a:r>
              <a:t>CONS 🚫:</a:t>
            </a:r>
          </a:p>
          <a:p>
            <a:pPr lvl="1" marL="541421" indent="-160420">
              <a:buSzPct val="100000"/>
              <a:buChar char="-"/>
              <a:defRPr sz="1600">
                <a:latin typeface="Montserrat Thin Regular"/>
                <a:ea typeface="Montserrat Thin Regular"/>
                <a:cs typeface="Montserrat Thin Regular"/>
                <a:sym typeface="Montserrat Thin Regular"/>
              </a:defRPr>
            </a:pPr>
            <a:r>
              <a:t>Poca o nessuna integrazione col sistema operativo</a:t>
            </a:r>
          </a:p>
          <a:p>
            <a:pPr lvl="1" marL="541421" indent="-160420">
              <a:buSzPct val="100000"/>
              <a:buChar char="-"/>
              <a:defRPr sz="1600">
                <a:latin typeface="Montserrat Thin Regular"/>
                <a:ea typeface="Montserrat Thin Regular"/>
                <a:cs typeface="Montserrat Thin Regular"/>
                <a:sym typeface="Montserrat Thin Regular"/>
              </a:defRPr>
            </a:pPr>
            <a:r>
              <a:t>Rischio di difformità tra diversi browser</a:t>
            </a:r>
          </a:p>
          <a:p>
            <a:pPr lvl="1" marL="541421" indent="-160420">
              <a:buSzPct val="100000"/>
              <a:buChar char="-"/>
              <a:defRPr sz="1600">
                <a:latin typeface="Montserrat Thin Regular"/>
                <a:ea typeface="Montserrat Thin Regular"/>
                <a:cs typeface="Montserrat Thin Regular"/>
                <a:sym typeface="Montserrat Thin Regular"/>
              </a:defRPr>
            </a:pPr>
            <a:r>
              <a:t>Grado di sicurezza minore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egnaposto numero diapositiva 1"/>
          <p:cNvSpPr txBox="1"/>
          <p:nvPr>
            <p:ph type="sldNum" sz="quarter" idx="4294967295"/>
          </p:nvPr>
        </p:nvSpPr>
        <p:spPr>
          <a:xfrm>
            <a:off x="11192295" y="6407356"/>
            <a:ext cx="181381" cy="248304"/>
          </a:xfrm>
          <a:prstGeom prst="rect">
            <a:avLst/>
          </a:prstGeom>
          <a:extLst>
            <a:ext uri="{C572A759-6A51-4108-AA02-DFA0A04FC94B}">
              <ma14:wrappingTextBoxFlag xmlns:ma14="http://schemas.microsoft.com/office/mac/drawingml/2011/main" val="1"/>
            </a:ext>
          </a:extLst>
        </p:spPr>
        <p:txBody>
          <a:bodyPr/>
          <a:lstStyle>
            <a:lvl1pPr algn="r">
              <a:defRPr sz="1200">
                <a:solidFill>
                  <a:srgbClr val="BFBFBF"/>
                </a:solidFill>
              </a:defRPr>
            </a:lvl1pPr>
          </a:lstStyle>
          <a:p>
            <a:pPr/>
            <a:fld id="{86CB4B4D-7CA3-9044-876B-883B54F8677D}" type="slidenum"/>
          </a:p>
        </p:txBody>
      </p:sp>
      <p:sp>
        <p:nvSpPr>
          <p:cNvPr id="401" name="CasellaDiTesto 3"/>
          <p:cNvSpPr txBox="1"/>
          <p:nvPr/>
        </p:nvSpPr>
        <p:spPr>
          <a:xfrm>
            <a:off x="6336041" y="1594384"/>
            <a:ext cx="4588872" cy="574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600">
                <a:latin typeface="Montserrat Thin Regular"/>
                <a:ea typeface="Montserrat Thin Regular"/>
                <a:cs typeface="Montserrat Thin Regular"/>
                <a:sym typeface="Montserrat Thin Regular"/>
              </a:defRPr>
            </a:lvl1pPr>
          </a:lstStyle>
          <a:p>
            <a:pPr/>
            <a:r>
              <a:t>La persistenza dei dati può avvenire principalmente in diversi modi:</a:t>
            </a:r>
          </a:p>
        </p:txBody>
      </p:sp>
      <p:sp>
        <p:nvSpPr>
          <p:cNvPr id="402" name="CasellaDiTesto 4"/>
          <p:cNvSpPr txBox="1"/>
          <p:nvPr/>
        </p:nvSpPr>
        <p:spPr>
          <a:xfrm>
            <a:off x="6651769" y="2477354"/>
            <a:ext cx="4588872" cy="1056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285750" indent="-285750">
              <a:buSzPct val="100000"/>
              <a:buFont typeface="Arial"/>
              <a:buChar char="•"/>
              <a:defRPr sz="1600">
                <a:latin typeface="Montserrat Thin Regular"/>
                <a:ea typeface="Montserrat Thin Regular"/>
                <a:cs typeface="Montserrat Thin Regular"/>
                <a:sym typeface="Montserrat Thin Regular"/>
              </a:defRPr>
            </a:lvl1pPr>
          </a:lstStyle>
          <a:p>
            <a:pPr/>
            <a:r>
              <a:t>Localmente, sfruttando le API di Storage del browser. In questo modo non possiamo tuttavia condividere gli stessi dati su più computer;</a:t>
            </a:r>
          </a:p>
        </p:txBody>
      </p:sp>
      <p:sp>
        <p:nvSpPr>
          <p:cNvPr id="403" name="CasellaDiTesto 6"/>
          <p:cNvSpPr txBox="1"/>
          <p:nvPr/>
        </p:nvSpPr>
        <p:spPr>
          <a:xfrm>
            <a:off x="6651769" y="3842924"/>
            <a:ext cx="4588872" cy="1056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285750" indent="-285750">
              <a:buSzPct val="100000"/>
              <a:buFont typeface="Arial"/>
              <a:buChar char="•"/>
              <a:defRPr sz="1600">
                <a:latin typeface="Montserrat Thin Regular"/>
                <a:ea typeface="Montserrat Thin Regular"/>
                <a:cs typeface="Montserrat Thin Regular"/>
                <a:sym typeface="Montserrat Thin Regular"/>
              </a:defRPr>
            </a:lvl1pPr>
          </a:lstStyle>
          <a:p>
            <a:pPr/>
            <a:r>
              <a:t>Inviando e recuperando i dati a/da un database. Ne risente principalmente la velocità, ma assicura la consistenza dei dati attraverso diversi dispositivi; </a:t>
            </a:r>
          </a:p>
        </p:txBody>
      </p:sp>
      <p:sp>
        <p:nvSpPr>
          <p:cNvPr id="404" name="CasellaDiTesto 7"/>
          <p:cNvSpPr txBox="1"/>
          <p:nvPr/>
        </p:nvSpPr>
        <p:spPr>
          <a:xfrm>
            <a:off x="261529" y="1147407"/>
            <a:ext cx="4949485" cy="1107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3200">
                <a:latin typeface="Continuum Medium"/>
                <a:ea typeface="Continuum Medium"/>
                <a:cs typeface="Continuum Medium"/>
                <a:sym typeface="Continuum Medium"/>
              </a:defRPr>
            </a:lvl1pPr>
          </a:lstStyle>
          <a:p>
            <a:pPr/>
            <a:r>
              <a:t>Come avviene la persistenza dei dati?</a:t>
            </a:r>
          </a:p>
        </p:txBody>
      </p:sp>
      <p:pic>
        <p:nvPicPr>
          <p:cNvPr id="405" name="sconosciuto.png" descr="sconosciuto.png"/>
          <p:cNvPicPr>
            <a:picLocks noChangeAspect="1"/>
          </p:cNvPicPr>
          <p:nvPr/>
        </p:nvPicPr>
        <p:blipFill>
          <a:blip r:embed="rId2">
            <a:extLst/>
          </a:blip>
          <a:stretch>
            <a:fillRect/>
          </a:stretch>
        </p:blipFill>
        <p:spPr>
          <a:xfrm>
            <a:off x="2153891" y="2912385"/>
            <a:ext cx="1386435" cy="138643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egnaposto numero diapositiva 1"/>
          <p:cNvSpPr txBox="1"/>
          <p:nvPr>
            <p:ph type="sldNum" sz="quarter" idx="4294967295"/>
          </p:nvPr>
        </p:nvSpPr>
        <p:spPr>
          <a:xfrm>
            <a:off x="11192295" y="6407356"/>
            <a:ext cx="181381" cy="248304"/>
          </a:xfrm>
          <a:prstGeom prst="rect">
            <a:avLst/>
          </a:prstGeom>
          <a:extLst>
            <a:ext uri="{C572A759-6A51-4108-AA02-DFA0A04FC94B}">
              <ma14:wrappingTextBoxFlag xmlns:ma14="http://schemas.microsoft.com/office/mac/drawingml/2011/main" val="1"/>
            </a:ext>
          </a:extLst>
        </p:spPr>
        <p:txBody>
          <a:bodyPr/>
          <a:lstStyle>
            <a:lvl1pPr algn="r">
              <a:defRPr sz="1200">
                <a:solidFill>
                  <a:srgbClr val="BFBFBF"/>
                </a:solidFill>
              </a:defRPr>
            </a:lvl1pPr>
          </a:lstStyle>
          <a:p>
            <a:pPr/>
            <a:fld id="{86CB4B4D-7CA3-9044-876B-883B54F8677D}" type="slidenum"/>
          </a:p>
        </p:txBody>
      </p:sp>
      <p:sp>
        <p:nvSpPr>
          <p:cNvPr id="408" name="CasellaDiTesto 24"/>
          <p:cNvSpPr txBox="1"/>
          <p:nvPr/>
        </p:nvSpPr>
        <p:spPr>
          <a:xfrm>
            <a:off x="627610" y="356259"/>
            <a:ext cx="3827419" cy="3708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Continuum Medium"/>
                <a:ea typeface="Continuum Medium"/>
                <a:cs typeface="Continuum Medium"/>
                <a:sym typeface="Continuum Medium"/>
              </a:defRPr>
            </a:lvl1pPr>
          </a:lstStyle>
          <a:p>
            <a:pPr/>
            <a:r>
              <a:t>Come inviare o ricevere dati?</a:t>
            </a:r>
          </a:p>
        </p:txBody>
      </p:sp>
      <p:pic>
        <p:nvPicPr>
          <p:cNvPr id="409" name="sconosciuto.png" descr="sconosciuto.png"/>
          <p:cNvPicPr>
            <a:picLocks noChangeAspect="1"/>
          </p:cNvPicPr>
          <p:nvPr/>
        </p:nvPicPr>
        <p:blipFill>
          <a:blip r:embed="rId2">
            <a:extLst/>
          </a:blip>
          <a:stretch>
            <a:fillRect/>
          </a:stretch>
        </p:blipFill>
        <p:spPr>
          <a:xfrm>
            <a:off x="2224645" y="1884678"/>
            <a:ext cx="650242" cy="650243"/>
          </a:xfrm>
          <a:prstGeom prst="rect">
            <a:avLst/>
          </a:prstGeom>
          <a:ln w="12700">
            <a:miter lim="400000"/>
          </a:ln>
        </p:spPr>
      </p:pic>
      <p:pic>
        <p:nvPicPr>
          <p:cNvPr id="410" name="sconosciuto.png" descr="sconosciuto.png"/>
          <p:cNvPicPr>
            <a:picLocks noChangeAspect="1"/>
          </p:cNvPicPr>
          <p:nvPr/>
        </p:nvPicPr>
        <p:blipFill>
          <a:blip r:embed="rId3">
            <a:extLst/>
          </a:blip>
          <a:stretch>
            <a:fillRect/>
          </a:stretch>
        </p:blipFill>
        <p:spPr>
          <a:xfrm>
            <a:off x="9240956" y="1884678"/>
            <a:ext cx="650242" cy="650243"/>
          </a:xfrm>
          <a:prstGeom prst="rect">
            <a:avLst/>
          </a:prstGeom>
          <a:ln w="12700">
            <a:miter lim="400000"/>
          </a:ln>
        </p:spPr>
      </p:pic>
      <p:sp>
        <p:nvSpPr>
          <p:cNvPr id="411" name="Linea"/>
          <p:cNvSpPr/>
          <p:nvPr/>
        </p:nvSpPr>
        <p:spPr>
          <a:xfrm>
            <a:off x="3029082" y="2209799"/>
            <a:ext cx="5955128" cy="2"/>
          </a:xfrm>
          <a:prstGeom prst="line">
            <a:avLst/>
          </a:prstGeom>
          <a:ln w="25400">
            <a:solidFill>
              <a:srgbClr val="000000"/>
            </a:solidFill>
            <a:miter/>
            <a:tailEnd type="triangle"/>
          </a:ln>
        </p:spPr>
        <p:txBody>
          <a:bodyPr lIns="45718" tIns="45718" rIns="45718" bIns="45718"/>
          <a:lstStyle/>
          <a:p>
            <a:pPr/>
          </a:p>
        </p:txBody>
      </p:sp>
      <p:sp>
        <p:nvSpPr>
          <p:cNvPr id="412" name="HTTP Request"/>
          <p:cNvSpPr txBox="1"/>
          <p:nvPr/>
        </p:nvSpPr>
        <p:spPr>
          <a:xfrm>
            <a:off x="5139845" y="1794491"/>
            <a:ext cx="1733598"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ontserrat Thin Regular"/>
                <a:ea typeface="Montserrat Thin Regular"/>
                <a:cs typeface="Montserrat Thin Regular"/>
                <a:sym typeface="Montserrat Thin Regular"/>
              </a:defRPr>
            </a:lvl1pPr>
          </a:lstStyle>
          <a:p>
            <a:pPr/>
            <a:r>
              <a:t>HTTP Request</a:t>
            </a:r>
          </a:p>
        </p:txBody>
      </p:sp>
      <p:sp>
        <p:nvSpPr>
          <p:cNvPr id="413" name="Attraverso il protocollo HTTP (Hyper Text Transfer Protocol) è possibile inviare/ricevere dati. Il collegamento avviene tra un client, generalmente un PC ed un server, generalmente un altro calcolatore volto ad accogliere richieste e a rispondere ad ognu"/>
          <p:cNvSpPr txBox="1"/>
          <p:nvPr/>
        </p:nvSpPr>
        <p:spPr>
          <a:xfrm>
            <a:off x="577208" y="4787404"/>
            <a:ext cx="11037584" cy="1209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ontserrat Thin Regular"/>
                <a:ea typeface="Montserrat Thin Regular"/>
                <a:cs typeface="Montserrat Thin Regular"/>
                <a:sym typeface="Montserrat Thin Regular"/>
              </a:defRPr>
            </a:pPr>
            <a:r>
              <a:t>Attraverso il protocollo </a:t>
            </a:r>
            <a:r>
              <a:rPr>
                <a:latin typeface="Montserrat Thin Bold"/>
                <a:ea typeface="Montserrat Thin Bold"/>
                <a:cs typeface="Montserrat Thin Bold"/>
                <a:sym typeface="Montserrat Thin Bold"/>
              </a:rPr>
              <a:t>HTTP</a:t>
            </a:r>
            <a:r>
              <a:t> (</a:t>
            </a:r>
            <a:r>
              <a:rPr>
                <a:latin typeface="Montserrat Thin Bold"/>
                <a:ea typeface="Montserrat Thin Bold"/>
                <a:cs typeface="Montserrat Thin Bold"/>
                <a:sym typeface="Montserrat Thin Bold"/>
              </a:rPr>
              <a:t>H</a:t>
            </a:r>
            <a:r>
              <a:t>yper </a:t>
            </a:r>
            <a:r>
              <a:rPr>
                <a:latin typeface="Montserrat Thin Bold"/>
                <a:ea typeface="Montserrat Thin Bold"/>
                <a:cs typeface="Montserrat Thin Bold"/>
                <a:sym typeface="Montserrat Thin Bold"/>
              </a:rPr>
              <a:t>T</a:t>
            </a:r>
            <a:r>
              <a:t>ext </a:t>
            </a:r>
            <a:r>
              <a:rPr>
                <a:latin typeface="Montserrat Thin Bold"/>
                <a:ea typeface="Montserrat Thin Bold"/>
                <a:cs typeface="Montserrat Thin Bold"/>
                <a:sym typeface="Montserrat Thin Bold"/>
              </a:rPr>
              <a:t>T</a:t>
            </a:r>
            <a:r>
              <a:t>ransfer </a:t>
            </a:r>
            <a:r>
              <a:rPr>
                <a:latin typeface="Montserrat Thin Bold"/>
                <a:ea typeface="Montserrat Thin Bold"/>
                <a:cs typeface="Montserrat Thin Bold"/>
                <a:sym typeface="Montserrat Thin Bold"/>
              </a:rPr>
              <a:t>P</a:t>
            </a:r>
            <a:r>
              <a:t>rotocol) è possibile inviare/ricevere dati. Il collegamento avviene tra un client, generalmente un PC ed un server, generalmente un altro calcolatore volto ad accogliere richieste e a rispondere ad ognuna di esse.</a:t>
            </a:r>
          </a:p>
          <a:p>
            <a:pPr>
              <a:defRPr>
                <a:latin typeface="Montserrat Thin Regular"/>
                <a:ea typeface="Montserrat Thin Regular"/>
                <a:cs typeface="Montserrat Thin Regular"/>
                <a:sym typeface="Montserrat Thin Regular"/>
              </a:defRPr>
            </a:pPr>
            <a:r>
              <a:t>Per le app web, lato client, questa interazione viene gestita da Javascript.</a:t>
            </a:r>
          </a:p>
        </p:txBody>
      </p:sp>
      <p:sp>
        <p:nvSpPr>
          <p:cNvPr id="414" name="Client"/>
          <p:cNvSpPr txBox="1"/>
          <p:nvPr/>
        </p:nvSpPr>
        <p:spPr>
          <a:xfrm>
            <a:off x="2150472" y="1578590"/>
            <a:ext cx="798586"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Montserrat Thin SemiBold"/>
                <a:ea typeface="Montserrat Thin SemiBold"/>
                <a:cs typeface="Montserrat Thin SemiBold"/>
                <a:sym typeface="Montserrat Thin SemiBold"/>
              </a:defRPr>
            </a:lvl1pPr>
          </a:lstStyle>
          <a:p>
            <a:pPr/>
            <a:r>
              <a:t>Client</a:t>
            </a:r>
          </a:p>
        </p:txBody>
      </p:sp>
      <p:sp>
        <p:nvSpPr>
          <p:cNvPr id="415" name="Server"/>
          <p:cNvSpPr txBox="1"/>
          <p:nvPr/>
        </p:nvSpPr>
        <p:spPr>
          <a:xfrm>
            <a:off x="9138405" y="1438891"/>
            <a:ext cx="855342"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Montserrat Thin SemiBold"/>
                <a:ea typeface="Montserrat Thin SemiBold"/>
                <a:cs typeface="Montserrat Thin SemiBold"/>
                <a:sym typeface="Montserrat Thin SemiBold"/>
              </a:defRPr>
            </a:lvl1pPr>
          </a:lstStyle>
          <a:p>
            <a:pPr/>
            <a:r>
              <a:t>Server</a:t>
            </a:r>
          </a:p>
        </p:txBody>
      </p:sp>
      <p:sp>
        <p:nvSpPr>
          <p:cNvPr id="416" name="Linea"/>
          <p:cNvSpPr/>
          <p:nvPr/>
        </p:nvSpPr>
        <p:spPr>
          <a:xfrm>
            <a:off x="9547515" y="2475713"/>
            <a:ext cx="2" cy="751550"/>
          </a:xfrm>
          <a:prstGeom prst="line">
            <a:avLst/>
          </a:prstGeom>
          <a:ln w="25400">
            <a:solidFill>
              <a:srgbClr val="000000"/>
            </a:solidFill>
            <a:miter/>
            <a:tailEnd type="triangle"/>
          </a:ln>
        </p:spPr>
        <p:txBody>
          <a:bodyPr lIns="45718" tIns="45718" rIns="45718" bIns="45718"/>
          <a:lstStyle/>
          <a:p>
            <a:pPr/>
          </a:p>
        </p:txBody>
      </p:sp>
      <p:sp>
        <p:nvSpPr>
          <p:cNvPr id="417" name="Elaborazione"/>
          <p:cNvSpPr txBox="1"/>
          <p:nvPr/>
        </p:nvSpPr>
        <p:spPr>
          <a:xfrm>
            <a:off x="8897491" y="2640667"/>
            <a:ext cx="1300048"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Elaborazione</a:t>
            </a:r>
          </a:p>
        </p:txBody>
      </p:sp>
      <p:pic>
        <p:nvPicPr>
          <p:cNvPr id="418" name="sconosciuto.png" descr="sconosciuto.png"/>
          <p:cNvPicPr>
            <a:picLocks noChangeAspect="1"/>
          </p:cNvPicPr>
          <p:nvPr/>
        </p:nvPicPr>
        <p:blipFill>
          <a:blip r:embed="rId2">
            <a:extLst/>
          </a:blip>
          <a:stretch>
            <a:fillRect/>
          </a:stretch>
        </p:blipFill>
        <p:spPr>
          <a:xfrm>
            <a:off x="9240956" y="3203961"/>
            <a:ext cx="650242" cy="650242"/>
          </a:xfrm>
          <a:prstGeom prst="rect">
            <a:avLst/>
          </a:prstGeom>
          <a:ln w="12700">
            <a:miter lim="400000"/>
          </a:ln>
        </p:spPr>
      </p:pic>
      <p:pic>
        <p:nvPicPr>
          <p:cNvPr id="419" name="sconosciuto.png" descr="sconosciuto.png"/>
          <p:cNvPicPr>
            <a:picLocks noChangeAspect="1"/>
          </p:cNvPicPr>
          <p:nvPr/>
        </p:nvPicPr>
        <p:blipFill>
          <a:blip r:embed="rId3">
            <a:extLst/>
          </a:blip>
          <a:stretch>
            <a:fillRect/>
          </a:stretch>
        </p:blipFill>
        <p:spPr>
          <a:xfrm>
            <a:off x="2190625" y="3203961"/>
            <a:ext cx="650243" cy="650242"/>
          </a:xfrm>
          <a:prstGeom prst="rect">
            <a:avLst/>
          </a:prstGeom>
          <a:ln w="12700">
            <a:miter lim="400000"/>
          </a:ln>
        </p:spPr>
      </p:pic>
      <p:sp>
        <p:nvSpPr>
          <p:cNvPr id="420" name="Linea"/>
          <p:cNvSpPr/>
          <p:nvPr/>
        </p:nvSpPr>
        <p:spPr>
          <a:xfrm flipH="1" flipV="1">
            <a:off x="3039799" y="3529081"/>
            <a:ext cx="5955126" cy="2"/>
          </a:xfrm>
          <a:prstGeom prst="line">
            <a:avLst/>
          </a:prstGeom>
          <a:ln w="25400">
            <a:solidFill>
              <a:srgbClr val="000000"/>
            </a:solidFill>
            <a:miter/>
            <a:tailEnd type="triangle"/>
          </a:ln>
        </p:spPr>
        <p:txBody>
          <a:bodyPr lIns="45718" tIns="45718" rIns="45718" bIns="45718"/>
          <a:lstStyle/>
          <a:p>
            <a:pPr/>
          </a:p>
        </p:txBody>
      </p:sp>
      <p:sp>
        <p:nvSpPr>
          <p:cNvPr id="421" name="HTTP Response"/>
          <p:cNvSpPr txBox="1"/>
          <p:nvPr/>
        </p:nvSpPr>
        <p:spPr>
          <a:xfrm>
            <a:off x="5058243" y="3115291"/>
            <a:ext cx="1896803"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ontserrat Thin Regular"/>
                <a:ea typeface="Montserrat Thin Regular"/>
                <a:cs typeface="Montserrat Thin Regular"/>
                <a:sym typeface="Montserrat Thin Regular"/>
              </a:defRPr>
            </a:lvl1pPr>
          </a:lstStyle>
          <a:p>
            <a:pPr/>
            <a:r>
              <a:t>HTTP Response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egnaposto numero diapositiva 1"/>
          <p:cNvSpPr txBox="1"/>
          <p:nvPr>
            <p:ph type="sldNum" sz="quarter" idx="4294967295"/>
          </p:nvPr>
        </p:nvSpPr>
        <p:spPr>
          <a:xfrm>
            <a:off x="11192295" y="6407356"/>
            <a:ext cx="181381" cy="248304"/>
          </a:xfrm>
          <a:prstGeom prst="rect">
            <a:avLst/>
          </a:prstGeom>
          <a:extLst>
            <a:ext uri="{C572A759-6A51-4108-AA02-DFA0A04FC94B}">
              <ma14:wrappingTextBoxFlag xmlns:ma14="http://schemas.microsoft.com/office/mac/drawingml/2011/main" val="1"/>
            </a:ext>
          </a:extLst>
        </p:spPr>
        <p:txBody>
          <a:bodyPr/>
          <a:lstStyle>
            <a:lvl1pPr algn="r">
              <a:defRPr sz="1200">
                <a:solidFill>
                  <a:srgbClr val="BFBFBF"/>
                </a:solidFill>
              </a:defRPr>
            </a:lvl1pPr>
          </a:lstStyle>
          <a:p>
            <a:pPr/>
            <a:fld id="{86CB4B4D-7CA3-9044-876B-883B54F8677D}" type="slidenum"/>
          </a:p>
        </p:txBody>
      </p:sp>
      <p:sp>
        <p:nvSpPr>
          <p:cNvPr id="424" name="CasellaDiTesto 7"/>
          <p:cNvSpPr txBox="1"/>
          <p:nvPr/>
        </p:nvSpPr>
        <p:spPr>
          <a:xfrm>
            <a:off x="5651022" y="1039164"/>
            <a:ext cx="3827419"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Continuum Medium"/>
                <a:ea typeface="Continuum Medium"/>
                <a:cs typeface="Continuum Medium"/>
                <a:sym typeface="Continuum Medium"/>
              </a:defRPr>
            </a:lvl1pPr>
          </a:lstStyle>
          <a:p>
            <a:pPr/>
            <a:r>
              <a:t>Tool sviluppatore</a:t>
            </a:r>
          </a:p>
        </p:txBody>
      </p:sp>
      <p:sp>
        <p:nvSpPr>
          <p:cNvPr id="425" name="CasellaDiTesto 8"/>
          <p:cNvSpPr txBox="1"/>
          <p:nvPr/>
        </p:nvSpPr>
        <p:spPr>
          <a:xfrm>
            <a:off x="5651021" y="1768880"/>
            <a:ext cx="5010499" cy="3952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600">
                <a:latin typeface="Montserrat Thin Regular"/>
                <a:ea typeface="Montserrat Thin Regular"/>
                <a:cs typeface="Montserrat Thin Regular"/>
                <a:sym typeface="Montserrat Thin Regular"/>
              </a:defRPr>
            </a:pPr>
            <a:r>
              <a:t>Per la maggior parte delle esigenze di noi sviluppatori FE, ci viene incontro un tool chiamato “Strumenti Sviluppatore”.</a:t>
            </a:r>
          </a:p>
          <a:p>
            <a:pPr>
              <a:defRPr sz="1600">
                <a:latin typeface="Montserrat Thin Regular"/>
                <a:ea typeface="Montserrat Thin Regular"/>
                <a:cs typeface="Montserrat Thin Regular"/>
                <a:sym typeface="Montserrat Thin Regular"/>
              </a:defRPr>
            </a:pPr>
            <a:r>
              <a:t>Premendo F12 all’interno di un sito, si aprirà una scheda contenente i seguenti tab:</a:t>
            </a:r>
          </a:p>
          <a:p>
            <a:pPr lvl="1" marL="541421" indent="-160420">
              <a:buSzPct val="100000"/>
              <a:buChar char="-"/>
              <a:defRPr sz="1600">
                <a:latin typeface="Montserrat Thin Bold"/>
                <a:ea typeface="Montserrat Thin Bold"/>
                <a:cs typeface="Montserrat Thin Bold"/>
                <a:sym typeface="Montserrat Thin Bold"/>
              </a:defRPr>
            </a:pPr>
            <a:r>
              <a:t>Elements</a:t>
            </a:r>
          </a:p>
          <a:p>
            <a:pPr lvl="1" marL="541421" indent="-160420">
              <a:buSzPct val="100000"/>
              <a:buChar char="-"/>
              <a:defRPr sz="1600">
                <a:latin typeface="Montserrat Thin Bold"/>
                <a:ea typeface="Montserrat Thin Bold"/>
                <a:cs typeface="Montserrat Thin Bold"/>
                <a:sym typeface="Montserrat Thin Bold"/>
              </a:defRPr>
            </a:pPr>
            <a:r>
              <a:t>Console</a:t>
            </a:r>
          </a:p>
          <a:p>
            <a:pPr lvl="1" marL="541421" indent="-160420">
              <a:buSzPct val="100000"/>
              <a:buChar char="-"/>
              <a:defRPr sz="1600">
                <a:latin typeface="Montserrat Thin Bold"/>
                <a:ea typeface="Montserrat Thin Bold"/>
                <a:cs typeface="Montserrat Thin Bold"/>
                <a:sym typeface="Montserrat Thin Bold"/>
              </a:defRPr>
            </a:pPr>
            <a:r>
              <a:t>Sources</a:t>
            </a:r>
          </a:p>
          <a:p>
            <a:pPr lvl="1" marL="541421" indent="-160420">
              <a:buSzPct val="100000"/>
              <a:buChar char="-"/>
              <a:defRPr sz="1600">
                <a:latin typeface="Montserrat Thin Bold"/>
                <a:ea typeface="Montserrat Thin Bold"/>
                <a:cs typeface="Montserrat Thin Bold"/>
                <a:sym typeface="Montserrat Thin Bold"/>
              </a:defRPr>
            </a:pPr>
            <a:r>
              <a:t>Network</a:t>
            </a:r>
          </a:p>
          <a:p>
            <a:pPr lvl="1" marL="541421" indent="-160420">
              <a:buSzPct val="100000"/>
              <a:buChar char="-"/>
              <a:defRPr sz="1600">
                <a:latin typeface="Montserrat Thin Regular"/>
                <a:ea typeface="Montserrat Thin Regular"/>
                <a:cs typeface="Montserrat Thin Regular"/>
                <a:sym typeface="Montserrat Thin Regular"/>
              </a:defRPr>
            </a:pPr>
            <a:r>
              <a:t>Performance</a:t>
            </a:r>
          </a:p>
          <a:p>
            <a:pPr lvl="1" marL="541421" indent="-160420">
              <a:buSzPct val="100000"/>
              <a:buChar char="-"/>
              <a:defRPr sz="1600">
                <a:latin typeface="Montserrat Thin Regular"/>
                <a:ea typeface="Montserrat Thin Regular"/>
                <a:cs typeface="Montserrat Thin Regular"/>
                <a:sym typeface="Montserrat Thin Regular"/>
              </a:defRPr>
            </a:pPr>
            <a:r>
              <a:t>Memory</a:t>
            </a:r>
          </a:p>
          <a:p>
            <a:pPr lvl="1" marL="541421" indent="-160420">
              <a:buSzPct val="100000"/>
              <a:buChar char="-"/>
              <a:defRPr sz="1600">
                <a:latin typeface="Montserrat Thin Regular"/>
                <a:ea typeface="Montserrat Thin Regular"/>
                <a:cs typeface="Montserrat Thin Regular"/>
                <a:sym typeface="Montserrat Thin Regular"/>
              </a:defRPr>
            </a:pPr>
            <a:r>
              <a:t>Application</a:t>
            </a:r>
          </a:p>
          <a:p>
            <a:pPr lvl="1" marL="541421" indent="-160420">
              <a:buSzPct val="100000"/>
              <a:buChar char="-"/>
              <a:defRPr sz="1600">
                <a:latin typeface="Montserrat Thin Regular"/>
                <a:ea typeface="Montserrat Thin Regular"/>
                <a:cs typeface="Montserrat Thin Regular"/>
                <a:sym typeface="Montserrat Thin Regular"/>
              </a:defRPr>
            </a:pPr>
            <a:r>
              <a:t>Security</a:t>
            </a:r>
          </a:p>
          <a:p>
            <a:pPr lvl="1" marL="541421" indent="-160420">
              <a:buSzPct val="100000"/>
              <a:buChar char="-"/>
              <a:defRPr sz="1600">
                <a:latin typeface="Montserrat Thin Regular"/>
                <a:ea typeface="Montserrat Thin Regular"/>
                <a:cs typeface="Montserrat Thin Regular"/>
                <a:sym typeface="Montserrat Thin Regular"/>
              </a:defRPr>
            </a:pPr>
            <a:r>
              <a:t>Lighthouse</a:t>
            </a:r>
          </a:p>
          <a:p>
            <a:pPr lvl="1" marL="541421" indent="-160420">
              <a:buSzPct val="100000"/>
              <a:buChar char="-"/>
              <a:defRPr sz="1600">
                <a:latin typeface="Montserrat Thin Regular"/>
                <a:ea typeface="Montserrat Thin Regular"/>
                <a:cs typeface="Montserrat Thin Regular"/>
                <a:sym typeface="Montserrat Thin Regular"/>
              </a:defRPr>
            </a:pPr>
            <a:r>
              <a:t>Recorder</a:t>
            </a:r>
          </a:p>
          <a:p>
            <a:pPr lvl="1" marL="541421" indent="-160420">
              <a:buSzPct val="100000"/>
              <a:buChar char="-"/>
              <a:defRPr sz="1600">
                <a:latin typeface="Montserrat Thin Regular"/>
                <a:ea typeface="Montserrat Thin Regular"/>
                <a:cs typeface="Montserrat Thin Regular"/>
                <a:sym typeface="Montserrat Thin Regular"/>
              </a:defRPr>
            </a:pPr>
            <a:r>
              <a:t>Performance Insight</a:t>
            </a:r>
          </a:p>
        </p:txBody>
      </p:sp>
      <p:pic>
        <p:nvPicPr>
          <p:cNvPr id="426" name="filmato-incollato.png" descr="filmato-incollato.png"/>
          <p:cNvPicPr>
            <a:picLocks noChangeAspect="1"/>
          </p:cNvPicPr>
          <p:nvPr/>
        </p:nvPicPr>
        <p:blipFill>
          <a:blip r:embed="rId2">
            <a:extLst/>
          </a:blip>
          <a:stretch>
            <a:fillRect/>
          </a:stretch>
        </p:blipFill>
        <p:spPr>
          <a:xfrm>
            <a:off x="197541" y="1900270"/>
            <a:ext cx="5010500" cy="305746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Forma"/>
          <p:cNvSpPr/>
          <p:nvPr/>
        </p:nvSpPr>
        <p:spPr>
          <a:xfrm flipH="1">
            <a:off x="-16114" y="387720"/>
            <a:ext cx="3168641" cy="608074"/>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703" y="0"/>
                </a:moveTo>
                <a:lnTo>
                  <a:pt x="0" y="21096"/>
                </a:lnTo>
                <a:lnTo>
                  <a:pt x="21582" y="21600"/>
                </a:lnTo>
                <a:cubicBezTo>
                  <a:pt x="21589" y="18268"/>
                  <a:pt x="21595" y="14935"/>
                  <a:pt x="21597" y="11603"/>
                </a:cubicBezTo>
                <a:cubicBezTo>
                  <a:pt x="21600" y="7847"/>
                  <a:pt x="21600" y="4092"/>
                  <a:pt x="21596" y="336"/>
                </a:cubicBezTo>
                <a:lnTo>
                  <a:pt x="1703" y="0"/>
                </a:lnTo>
                <a:close/>
              </a:path>
            </a:pathLst>
          </a:custGeom>
          <a:solidFill>
            <a:srgbClr val="FFFFFF"/>
          </a:solidFill>
          <a:ln w="12700">
            <a:miter lim="400000"/>
          </a:ln>
        </p:spPr>
        <p:txBody>
          <a:bodyPr lIns="45718" tIns="45718" rIns="45718" bIns="45718" anchor="ctr"/>
          <a:lstStyle/>
          <a:p>
            <a:pPr>
              <a:defRPr sz="1200"/>
            </a:pPr>
          </a:p>
        </p:txBody>
      </p:sp>
      <p:sp>
        <p:nvSpPr>
          <p:cNvPr id="429" name="CasellaDiTesto 2"/>
          <p:cNvSpPr txBox="1"/>
          <p:nvPr/>
        </p:nvSpPr>
        <p:spPr>
          <a:xfrm>
            <a:off x="-321036" y="422894"/>
            <a:ext cx="3778505" cy="5728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a:solidFill>
                  <a:srgbClr val="2B4F9C"/>
                </a:solidFill>
              </a:defRPr>
            </a:pPr>
            <a:r>
              <a:t>Daniele De Padova</a:t>
            </a:r>
          </a:p>
          <a:p>
            <a:pPr algn="ctr">
              <a:defRPr sz="1400">
                <a:solidFill>
                  <a:srgbClr val="2B4F9C"/>
                </a:solidFill>
              </a:defRPr>
            </a:pPr>
            <a:r>
              <a:t>Senior Frontend Developer</a:t>
            </a:r>
          </a:p>
        </p:txBody>
      </p:sp>
      <p:sp>
        <p:nvSpPr>
          <p:cNvPr id="430" name="Mail: daniele.depadova.dpd@gmail.com…"/>
          <p:cNvSpPr txBox="1"/>
          <p:nvPr/>
        </p:nvSpPr>
        <p:spPr>
          <a:xfrm>
            <a:off x="9450" y="1170706"/>
            <a:ext cx="3904386"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FFFFFF"/>
                </a:solidFill>
                <a:latin typeface="Continuum Light"/>
                <a:ea typeface="Continuum Light"/>
                <a:cs typeface="Continuum Light"/>
                <a:sym typeface="Continuum Light"/>
              </a:defRPr>
            </a:pPr>
            <a:r>
              <a:t>Mail: daniele.depadova.dpd@gmail.com</a:t>
            </a:r>
          </a:p>
          <a:p>
            <a:pPr>
              <a:defRPr>
                <a:solidFill>
                  <a:srgbClr val="FFFFFF"/>
                </a:solidFill>
                <a:latin typeface="Continuum Light"/>
                <a:ea typeface="Continuum Light"/>
                <a:cs typeface="Continuum Light"/>
                <a:sym typeface="Continuum Light"/>
              </a:defRPr>
            </a:pPr>
            <a:r>
              <a:t>LinkedIn: Daniele De Padova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ema di Office">
  <a:themeElements>
    <a:clrScheme name="Tema di Office">
      <a:dk1>
        <a:srgbClr val="000000"/>
      </a:dk1>
      <a:lt1>
        <a:srgbClr val="244EA4"/>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i Office">
      <a:majorFont>
        <a:latin typeface="Helvetica"/>
        <a:ea typeface="Helvetica"/>
        <a:cs typeface="Helvetica"/>
      </a:majorFont>
      <a:minorFont>
        <a:latin typeface="Calibri"/>
        <a:ea typeface="Calibri"/>
        <a:cs typeface="Calibri"/>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44EA4"/>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a di Office">
  <a:themeElements>
    <a:clrScheme name="Tema di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i Office">
      <a:majorFont>
        <a:latin typeface="Helvetica"/>
        <a:ea typeface="Helvetica"/>
        <a:cs typeface="Helvetica"/>
      </a:majorFont>
      <a:minorFont>
        <a:latin typeface="Calibri"/>
        <a:ea typeface="Calibri"/>
        <a:cs typeface="Calibri"/>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44EA4"/>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